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1"/>
  </p:notesMasterIdLst>
  <p:sldIdLst>
    <p:sldId id="256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65" r:id="rId10"/>
    <p:sldId id="267" r:id="rId11"/>
    <p:sldId id="272" r:id="rId12"/>
    <p:sldId id="270" r:id="rId13"/>
    <p:sldId id="271" r:id="rId14"/>
    <p:sldId id="280" r:id="rId15"/>
    <p:sldId id="281" r:id="rId16"/>
    <p:sldId id="282" r:id="rId17"/>
    <p:sldId id="283" r:id="rId18"/>
    <p:sldId id="284" r:id="rId19"/>
    <p:sldId id="279" r:id="rId20"/>
  </p:sldIdLst>
  <p:sldSz cx="9144000" cy="5143500" type="screen16x9"/>
  <p:notesSz cx="6858000" cy="9144000"/>
  <p:embeddedFontLst>
    <p:embeddedFont>
      <p:font typeface="Walter Turncoat" panose="020B0604020202020204" charset="0"/>
      <p:regular r:id="rId22"/>
    </p:embeddedFont>
    <p:embeddedFont>
      <p:font typeface="Source Sans Pro" panose="020B0604020202020204" charset="0"/>
      <p:regular r:id="rId23"/>
      <p:bold r:id="rId24"/>
      <p:italic r:id="rId25"/>
      <p:boldItalic r:id="rId26"/>
    </p:embeddedFont>
    <p:embeddedFont>
      <p:font typeface="Sniglet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5A057C-BA5A-4235-B0DA-0755462B93BE}">
  <a:tblStyle styleId="{AA5A057C-BA5A-4235-B0DA-0755462B93B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BE4AFA-E2CF-4131-AAD2-35B7F1610F79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87714068-FCE4-459B-B5E9-76362A3BEA0D}">
      <dgm:prSet phldrT="[Texto]"/>
      <dgm:spPr/>
      <dgm:t>
        <a:bodyPr/>
        <a:lstStyle/>
        <a:p>
          <a:r>
            <a:rPr lang="en-US" b="1" dirty="0"/>
            <a:t>NNA Atendido</a:t>
          </a:r>
        </a:p>
      </dgm:t>
    </dgm:pt>
    <dgm:pt modelId="{350031A2-1D30-4047-AE74-A238E6972311}" type="parTrans" cxnId="{276A63C2-1599-4173-9450-0B73B7D2CF26}">
      <dgm:prSet/>
      <dgm:spPr/>
      <dgm:t>
        <a:bodyPr/>
        <a:lstStyle/>
        <a:p>
          <a:endParaRPr lang="en-US"/>
        </a:p>
      </dgm:t>
    </dgm:pt>
    <dgm:pt modelId="{C7A1F594-B0E8-421F-A390-7C34760CECAF}" type="sibTrans" cxnId="{276A63C2-1599-4173-9450-0B73B7D2CF26}">
      <dgm:prSet/>
      <dgm:spPr/>
      <dgm:t>
        <a:bodyPr/>
        <a:lstStyle/>
        <a:p>
          <a:endParaRPr lang="en-US"/>
        </a:p>
      </dgm:t>
    </dgm:pt>
    <dgm:pt modelId="{7A15202D-9E72-4A25-9ABA-895527C946B0}">
      <dgm:prSet phldrT="[Texto]"/>
      <dgm:spPr/>
      <dgm:t>
        <a:bodyPr/>
        <a:lstStyle/>
        <a:p>
          <a:r>
            <a:rPr lang="en-US" b="1" dirty="0" err="1" smtClean="0"/>
            <a:t>Entorno</a:t>
          </a:r>
          <a:r>
            <a:rPr lang="en-US" b="1" dirty="0" smtClean="0"/>
            <a:t> Familiar </a:t>
          </a:r>
          <a:r>
            <a:rPr lang="en-US" b="1" dirty="0"/>
            <a:t>Mejoran</a:t>
          </a:r>
        </a:p>
      </dgm:t>
    </dgm:pt>
    <dgm:pt modelId="{F7EEDA3A-0582-4F91-AC47-38525A122136}" type="parTrans" cxnId="{7063823F-8CF3-445C-910A-6D598B4E186D}">
      <dgm:prSet/>
      <dgm:spPr/>
      <dgm:t>
        <a:bodyPr/>
        <a:lstStyle/>
        <a:p>
          <a:endParaRPr lang="en-US"/>
        </a:p>
      </dgm:t>
    </dgm:pt>
    <dgm:pt modelId="{F4CCAE6C-ECC5-4D41-9F6E-0E207E281625}" type="sibTrans" cxnId="{7063823F-8CF3-445C-910A-6D598B4E186D}">
      <dgm:prSet/>
      <dgm:spPr/>
      <dgm:t>
        <a:bodyPr/>
        <a:lstStyle/>
        <a:p>
          <a:endParaRPr lang="en-US"/>
        </a:p>
      </dgm:t>
    </dgm:pt>
    <dgm:pt modelId="{2EF0D4DC-9FEB-45B6-B6C3-8B1F892030D8}">
      <dgm:prSet phldrT="[Texto]"/>
      <dgm:spPr/>
      <dgm:t>
        <a:bodyPr/>
        <a:lstStyle/>
        <a:p>
          <a:r>
            <a:rPr lang="en-US" b="1"/>
            <a:t>Comunidad Fortalecida</a:t>
          </a:r>
        </a:p>
      </dgm:t>
    </dgm:pt>
    <dgm:pt modelId="{3BFD8FFD-DD4B-4E9D-849F-46704A37D488}" type="parTrans" cxnId="{50F2D607-780B-4596-8C73-3C61B4FE3B88}">
      <dgm:prSet/>
      <dgm:spPr/>
      <dgm:t>
        <a:bodyPr/>
        <a:lstStyle/>
        <a:p>
          <a:endParaRPr lang="en-US"/>
        </a:p>
      </dgm:t>
    </dgm:pt>
    <dgm:pt modelId="{43EEACD1-57E9-4CF5-9DAB-7CFB8AD745D1}" type="sibTrans" cxnId="{50F2D607-780B-4596-8C73-3C61B4FE3B88}">
      <dgm:prSet/>
      <dgm:spPr/>
      <dgm:t>
        <a:bodyPr/>
        <a:lstStyle/>
        <a:p>
          <a:endParaRPr lang="en-US"/>
        </a:p>
      </dgm:t>
    </dgm:pt>
    <dgm:pt modelId="{6E4B7F41-DC51-427D-8DE6-13F6D8269FF5}" type="pres">
      <dgm:prSet presAssocID="{24BE4AFA-E2CF-4131-AAD2-35B7F1610F79}" presName="Name0" presStyleCnt="0">
        <dgm:presLayoutVars>
          <dgm:dir/>
          <dgm:animLvl val="lvl"/>
          <dgm:resizeHandles val="exact"/>
        </dgm:presLayoutVars>
      </dgm:prSet>
      <dgm:spPr/>
    </dgm:pt>
    <dgm:pt modelId="{B697D022-820E-44D9-B340-E6C7F10CD6E3}" type="pres">
      <dgm:prSet presAssocID="{87714068-FCE4-459B-B5E9-76362A3BEA0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A5E0A-921B-4A19-B4F1-81A327BD29DC}" type="pres">
      <dgm:prSet presAssocID="{C7A1F594-B0E8-421F-A390-7C34760CECAF}" presName="parTxOnlySpace" presStyleCnt="0"/>
      <dgm:spPr/>
    </dgm:pt>
    <dgm:pt modelId="{1429A460-9DD6-4F3F-8FFB-4F4BD5F6C35A}" type="pres">
      <dgm:prSet presAssocID="{7A15202D-9E72-4A25-9ABA-895527C946B0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C0DA1-336B-4A7F-821C-43168685012A}" type="pres">
      <dgm:prSet presAssocID="{F4CCAE6C-ECC5-4D41-9F6E-0E207E281625}" presName="parTxOnlySpace" presStyleCnt="0"/>
      <dgm:spPr/>
    </dgm:pt>
    <dgm:pt modelId="{B80CD0EC-D311-4487-A32A-2B721BF8F01C}" type="pres">
      <dgm:prSet presAssocID="{2EF0D4DC-9FEB-45B6-B6C3-8B1F892030D8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6A63C2-1599-4173-9450-0B73B7D2CF26}" srcId="{24BE4AFA-E2CF-4131-AAD2-35B7F1610F79}" destId="{87714068-FCE4-459B-B5E9-76362A3BEA0D}" srcOrd="0" destOrd="0" parTransId="{350031A2-1D30-4047-AE74-A238E6972311}" sibTransId="{C7A1F594-B0E8-421F-A390-7C34760CECAF}"/>
    <dgm:cxn modelId="{CC9E3B3B-9289-414F-9900-965F18129B20}" type="presOf" srcId="{87714068-FCE4-459B-B5E9-76362A3BEA0D}" destId="{B697D022-820E-44D9-B340-E6C7F10CD6E3}" srcOrd="0" destOrd="0" presId="urn:microsoft.com/office/officeart/2005/8/layout/chevron1"/>
    <dgm:cxn modelId="{7063823F-8CF3-445C-910A-6D598B4E186D}" srcId="{24BE4AFA-E2CF-4131-AAD2-35B7F1610F79}" destId="{7A15202D-9E72-4A25-9ABA-895527C946B0}" srcOrd="1" destOrd="0" parTransId="{F7EEDA3A-0582-4F91-AC47-38525A122136}" sibTransId="{F4CCAE6C-ECC5-4D41-9F6E-0E207E281625}"/>
    <dgm:cxn modelId="{8914C951-96E1-4404-9BD6-AAC09B8ED9A5}" type="presOf" srcId="{7A15202D-9E72-4A25-9ABA-895527C946B0}" destId="{1429A460-9DD6-4F3F-8FFB-4F4BD5F6C35A}" srcOrd="0" destOrd="0" presId="urn:microsoft.com/office/officeart/2005/8/layout/chevron1"/>
    <dgm:cxn modelId="{AF32D903-33EC-4FB2-B97C-51626D0BC074}" type="presOf" srcId="{2EF0D4DC-9FEB-45B6-B6C3-8B1F892030D8}" destId="{B80CD0EC-D311-4487-A32A-2B721BF8F01C}" srcOrd="0" destOrd="0" presId="urn:microsoft.com/office/officeart/2005/8/layout/chevron1"/>
    <dgm:cxn modelId="{1484F1CE-ED79-4A21-A9F4-EA3A8B2A0153}" type="presOf" srcId="{24BE4AFA-E2CF-4131-AAD2-35B7F1610F79}" destId="{6E4B7F41-DC51-427D-8DE6-13F6D8269FF5}" srcOrd="0" destOrd="0" presId="urn:microsoft.com/office/officeart/2005/8/layout/chevron1"/>
    <dgm:cxn modelId="{50F2D607-780B-4596-8C73-3C61B4FE3B88}" srcId="{24BE4AFA-E2CF-4131-AAD2-35B7F1610F79}" destId="{2EF0D4DC-9FEB-45B6-B6C3-8B1F892030D8}" srcOrd="2" destOrd="0" parTransId="{3BFD8FFD-DD4B-4E9D-849F-46704A37D488}" sibTransId="{43EEACD1-57E9-4CF5-9DAB-7CFB8AD745D1}"/>
    <dgm:cxn modelId="{B3AA13B8-11E2-4CF3-AD03-5D9BDAE47950}" type="presParOf" srcId="{6E4B7F41-DC51-427D-8DE6-13F6D8269FF5}" destId="{B697D022-820E-44D9-B340-E6C7F10CD6E3}" srcOrd="0" destOrd="0" presId="urn:microsoft.com/office/officeart/2005/8/layout/chevron1"/>
    <dgm:cxn modelId="{E391503B-3C3C-43D4-B406-017ACEE56163}" type="presParOf" srcId="{6E4B7F41-DC51-427D-8DE6-13F6D8269FF5}" destId="{0FBA5E0A-921B-4A19-B4F1-81A327BD29DC}" srcOrd="1" destOrd="0" presId="urn:microsoft.com/office/officeart/2005/8/layout/chevron1"/>
    <dgm:cxn modelId="{9EA202DC-1061-40CB-ABE7-4447F8FD30B9}" type="presParOf" srcId="{6E4B7F41-DC51-427D-8DE6-13F6D8269FF5}" destId="{1429A460-9DD6-4F3F-8FFB-4F4BD5F6C35A}" srcOrd="2" destOrd="0" presId="urn:microsoft.com/office/officeart/2005/8/layout/chevron1"/>
    <dgm:cxn modelId="{36E6F1ED-995C-463C-93F8-D30CD4C770B1}" type="presParOf" srcId="{6E4B7F41-DC51-427D-8DE6-13F6D8269FF5}" destId="{EE1C0DA1-336B-4A7F-821C-43168685012A}" srcOrd="3" destOrd="0" presId="urn:microsoft.com/office/officeart/2005/8/layout/chevron1"/>
    <dgm:cxn modelId="{125FF046-BFB1-4697-A75B-9F708FAC3218}" type="presParOf" srcId="{6E4B7F41-DC51-427D-8DE6-13F6D8269FF5}" destId="{B80CD0EC-D311-4487-A32A-2B721BF8F01C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7D022-820E-44D9-B340-E6C7F10CD6E3}">
      <dsp:nvSpPr>
        <dsp:cNvPr id="0" name=""/>
        <dsp:cNvSpPr/>
      </dsp:nvSpPr>
      <dsp:spPr>
        <a:xfrm>
          <a:off x="1205" y="21059"/>
          <a:ext cx="1468710" cy="58748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NNA Atendido</a:t>
          </a:r>
        </a:p>
      </dsp:txBody>
      <dsp:txXfrm>
        <a:off x="294947" y="21059"/>
        <a:ext cx="881226" cy="587484"/>
      </dsp:txXfrm>
    </dsp:sp>
    <dsp:sp modelId="{1429A460-9DD6-4F3F-8FFB-4F4BD5F6C35A}">
      <dsp:nvSpPr>
        <dsp:cNvPr id="0" name=""/>
        <dsp:cNvSpPr/>
      </dsp:nvSpPr>
      <dsp:spPr>
        <a:xfrm>
          <a:off x="1323044" y="21059"/>
          <a:ext cx="1468710" cy="587484"/>
        </a:xfrm>
        <a:prstGeom prst="chevron">
          <a:avLst/>
        </a:prstGeom>
        <a:solidFill>
          <a:schemeClr val="accent3">
            <a:hueOff val="3319512"/>
            <a:satOff val="-2731"/>
            <a:lumOff val="3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Entorno</a:t>
          </a:r>
          <a:r>
            <a:rPr lang="en-US" sz="1100" b="1" kern="1200" dirty="0" smtClean="0"/>
            <a:t> Familiar </a:t>
          </a:r>
          <a:r>
            <a:rPr lang="en-US" sz="1100" b="1" kern="1200" dirty="0"/>
            <a:t>Mejoran</a:t>
          </a:r>
        </a:p>
      </dsp:txBody>
      <dsp:txXfrm>
        <a:off x="1616786" y="21059"/>
        <a:ext cx="881226" cy="587484"/>
      </dsp:txXfrm>
    </dsp:sp>
    <dsp:sp modelId="{B80CD0EC-D311-4487-A32A-2B721BF8F01C}">
      <dsp:nvSpPr>
        <dsp:cNvPr id="0" name=""/>
        <dsp:cNvSpPr/>
      </dsp:nvSpPr>
      <dsp:spPr>
        <a:xfrm>
          <a:off x="2644884" y="21059"/>
          <a:ext cx="1468710" cy="587484"/>
        </a:xfrm>
        <a:prstGeom prst="chevron">
          <a:avLst/>
        </a:prstGeom>
        <a:solidFill>
          <a:schemeClr val="accent3">
            <a:hueOff val="6639025"/>
            <a:satOff val="-5461"/>
            <a:lumOff val="6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/>
            <a:t>Comunidad Fortalecida</a:t>
          </a:r>
        </a:p>
      </dsp:txBody>
      <dsp:txXfrm>
        <a:off x="2938626" y="21059"/>
        <a:ext cx="881226" cy="587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3298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49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990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56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064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001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132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150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451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645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282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89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735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966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551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978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917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69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26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991813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6000"/>
            </a:lvl1pPr>
            <a:lvl2pPr lvl="1" algn="ctr">
              <a:spcBef>
                <a:spcPts val="0"/>
              </a:spcBef>
              <a:buSzPct val="100000"/>
              <a:defRPr sz="6000"/>
            </a:lvl2pPr>
            <a:lvl3pPr lvl="2" algn="ctr">
              <a:spcBef>
                <a:spcPts val="0"/>
              </a:spcBef>
              <a:buSzPct val="100000"/>
              <a:defRPr sz="6000"/>
            </a:lvl3pPr>
            <a:lvl4pPr lvl="3" algn="ctr">
              <a:spcBef>
                <a:spcPts val="0"/>
              </a:spcBef>
              <a:buSzPct val="100000"/>
              <a:defRPr sz="6000"/>
            </a:lvl4pPr>
            <a:lvl5pPr lvl="4" algn="ctr">
              <a:spcBef>
                <a:spcPts val="0"/>
              </a:spcBef>
              <a:buSzPct val="100000"/>
              <a:defRPr sz="6000"/>
            </a:lvl5pPr>
            <a:lvl6pPr lvl="5" algn="ctr">
              <a:spcBef>
                <a:spcPts val="0"/>
              </a:spcBef>
              <a:buSzPct val="100000"/>
              <a:defRPr sz="6000"/>
            </a:lvl6pPr>
            <a:lvl7pPr lvl="6" algn="ctr">
              <a:spcBef>
                <a:spcPts val="0"/>
              </a:spcBef>
              <a:buSzPct val="100000"/>
              <a:defRPr sz="6000"/>
            </a:lvl7pPr>
            <a:lvl8pPr lvl="7" algn="ctr">
              <a:spcBef>
                <a:spcPts val="0"/>
              </a:spcBef>
              <a:buSzPct val="100000"/>
              <a:defRPr sz="6000"/>
            </a:lvl8pPr>
            <a:lvl9pPr lvl="8"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685800" y="3144853"/>
            <a:ext cx="7772400" cy="78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None/>
              <a:defRPr/>
            </a:lvl1pPr>
            <a:lvl2pPr lvl="1" algn="ctr" rtl="0">
              <a:spcBef>
                <a:spcPts val="0"/>
              </a:spcBef>
              <a:buSzPct val="100000"/>
              <a:buNone/>
              <a:defRPr sz="3000"/>
            </a:lvl2pPr>
            <a:lvl3pPr lvl="2" algn="ctr" rtl="0">
              <a:spcBef>
                <a:spcPts val="0"/>
              </a:spcBef>
              <a:buSzPct val="100000"/>
              <a:buNone/>
              <a:defRPr sz="3000"/>
            </a:lvl3pPr>
            <a:lvl4pPr lvl="3" algn="ctr" rtl="0">
              <a:spcBef>
                <a:spcPts val="0"/>
              </a:spcBef>
              <a:buSzPct val="100000"/>
              <a:buNone/>
              <a:defRPr sz="3000"/>
            </a:lvl4pPr>
            <a:lvl5pPr lvl="4" algn="ctr" rtl="0">
              <a:spcBef>
                <a:spcPts val="0"/>
              </a:spcBef>
              <a:buSzPct val="100000"/>
              <a:buNone/>
              <a:defRPr sz="3000"/>
            </a:lvl5pPr>
            <a:lvl6pPr lvl="5" algn="ctr" rtl="0">
              <a:spcBef>
                <a:spcPts val="0"/>
              </a:spcBef>
              <a:buSzPct val="100000"/>
              <a:buNone/>
              <a:defRPr sz="3000"/>
            </a:lvl6pPr>
            <a:lvl7pPr lvl="6" algn="ctr" rtl="0">
              <a:spcBef>
                <a:spcPts val="0"/>
              </a:spcBef>
              <a:buSzPct val="100000"/>
              <a:buNone/>
              <a:defRPr sz="3000"/>
            </a:lvl7pPr>
            <a:lvl8pPr lvl="7" algn="ctr" rtl="0">
              <a:spcBef>
                <a:spcPts val="0"/>
              </a:spcBef>
              <a:buSzPct val="100000"/>
              <a:buNone/>
              <a:defRPr sz="3000"/>
            </a:lvl8pPr>
            <a:lvl9pPr lvl="8" algn="ctr" rtl="0">
              <a:spcBef>
                <a:spcPts val="0"/>
              </a:spcBef>
              <a:buSzPct val="100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700925" y="1399800"/>
            <a:ext cx="5742300" cy="81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000"/>
            </a:lvl1pPr>
            <a:lvl2pPr lvl="1" algn="ctr" rtl="0">
              <a:spcBef>
                <a:spcPts val="0"/>
              </a:spcBef>
              <a:buSzPct val="100000"/>
              <a:defRPr sz="3000"/>
            </a:lvl2pPr>
            <a:lvl3pPr lvl="2" algn="ctr" rtl="0">
              <a:spcBef>
                <a:spcPts val="0"/>
              </a:spcBef>
              <a:buSzPct val="100000"/>
              <a:defRPr sz="3000"/>
            </a:lvl3pPr>
            <a:lvl4pPr lvl="3" algn="ctr" rtl="0">
              <a:spcBef>
                <a:spcPts val="0"/>
              </a:spcBef>
              <a:buSzPct val="100000"/>
              <a:defRPr sz="3000"/>
            </a:lvl4pPr>
            <a:lvl5pPr lvl="4" algn="ctr" rtl="0">
              <a:spcBef>
                <a:spcPts val="0"/>
              </a:spcBef>
              <a:buSzPct val="100000"/>
              <a:defRPr sz="3000"/>
            </a:lvl5pPr>
            <a:lvl6pPr lvl="5" algn="ctr" rtl="0">
              <a:spcBef>
                <a:spcPts val="0"/>
              </a:spcBef>
              <a:buSzPct val="100000"/>
              <a:defRPr sz="3000"/>
            </a:lvl6pPr>
            <a:lvl7pPr lvl="6" algn="ctr" rtl="0">
              <a:spcBef>
                <a:spcPts val="0"/>
              </a:spcBef>
              <a:buSzPct val="100000"/>
              <a:defRPr sz="3000"/>
            </a:lvl7pPr>
            <a:lvl8pPr lvl="7" algn="ctr" rtl="0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5" name="Shape 15"/>
          <p:cNvSpPr txBox="1"/>
          <p:nvPr/>
        </p:nvSpPr>
        <p:spPr>
          <a:xfrm>
            <a:off x="3593400" y="8575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</a:p>
        </p:txBody>
      </p:sp>
      <p:sp>
        <p:nvSpPr>
          <p:cNvPr id="16" name="Shape 16"/>
          <p:cNvSpPr/>
          <p:nvPr/>
        </p:nvSpPr>
        <p:spPr>
          <a:xfrm>
            <a:off x="4128150" y="550650"/>
            <a:ext cx="887711" cy="849160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507925"/>
            <a:ext cx="3994500" cy="3417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92275" y="1507925"/>
            <a:ext cx="3994500" cy="3417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507925"/>
            <a:ext cx="2631900" cy="3417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3223964" y="1507925"/>
            <a:ext cx="2631900" cy="3417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3"/>
          </p:nvPr>
        </p:nvSpPr>
        <p:spPr>
          <a:xfrm>
            <a:off x="5990727" y="1507925"/>
            <a:ext cx="2631900" cy="3417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teal">
    <p:bg>
      <p:bgPr>
        <a:solidFill>
          <a:srgbClr val="6CF3CE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81050" y="126338"/>
            <a:ext cx="8781900" cy="4890825"/>
          </a:xfrm>
          <a:prstGeom prst="rect">
            <a:avLst/>
          </a:prstGeom>
          <a:solidFill>
            <a:srgbClr val="00C5B9"/>
          </a:solidFill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42947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Walter Turncoat"/>
              <a:buNone/>
              <a:defRPr sz="26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Sniglet"/>
              <a:buChar char="✘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buChar char="●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buChar char="○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Sniglet"/>
              <a:buChar char="■"/>
              <a:defRPr sz="20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8" r:id="rId9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685800" y="1991813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Atendiendo</a:t>
            </a:r>
            <a:r>
              <a:rPr lang="en" sz="4800" dirty="0" smtClean="0"/>
              <a:t> </a:t>
            </a:r>
            <a:r>
              <a:rPr lang="en" sz="4800" dirty="0" smtClean="0">
                <a:solidFill>
                  <a:srgbClr val="FFFF99"/>
                </a:solidFill>
              </a:rPr>
              <a:t>a la </a:t>
            </a:r>
            <a:r>
              <a:rPr lang="en" sz="4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niñez y adolescencia</a:t>
            </a:r>
            <a:r>
              <a:rPr lang="en" sz="4800" dirty="0" smtClean="0"/>
              <a:t> </a:t>
            </a:r>
            <a:r>
              <a:rPr lang="en" sz="4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demuna </a:t>
            </a:r>
            <a:r>
              <a:rPr lang="en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san miguel</a:t>
            </a:r>
            <a:endParaRPr lang="en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9" name="Shape 39"/>
          <p:cNvGrpSpPr/>
          <p:nvPr/>
        </p:nvGrpSpPr>
        <p:grpSpPr>
          <a:xfrm rot="2194107">
            <a:off x="1176702" y="3411420"/>
            <a:ext cx="1943646" cy="921557"/>
            <a:chOff x="238125" y="1918825"/>
            <a:chExt cx="1042450" cy="660400"/>
          </a:xfrm>
        </p:grpSpPr>
        <p:sp>
          <p:nvSpPr>
            <p:cNvPr id="40" name="Shape 40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2" name="Shape 42"/>
          <p:cNvGrpSpPr/>
          <p:nvPr/>
        </p:nvGrpSpPr>
        <p:grpSpPr>
          <a:xfrm rot="15350364">
            <a:off x="6563996" y="905629"/>
            <a:ext cx="750220" cy="664172"/>
            <a:chOff x="1113100" y="2199475"/>
            <a:chExt cx="801900" cy="709925"/>
          </a:xfrm>
        </p:grpSpPr>
        <p:sp>
          <p:nvSpPr>
            <p:cNvPr id="43" name="Shape 43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/>
          <p:nvPr/>
        </p:nvSpPr>
        <p:spPr>
          <a:xfrm>
            <a:off x="7092280" y="2139702"/>
            <a:ext cx="1442481" cy="102978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>
            <a:off x="2802908" y="2925616"/>
            <a:ext cx="3558168" cy="1015968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t="52268" r="6" b="293"/>
          <a:stretch/>
        </p:blipFill>
        <p:spPr>
          <a:xfrm>
            <a:off x="7231340" y="2923133"/>
            <a:ext cx="1907794" cy="2220045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7" name="16 Grupo"/>
          <p:cNvGrpSpPr/>
          <p:nvPr/>
        </p:nvGrpSpPr>
        <p:grpSpPr>
          <a:xfrm>
            <a:off x="4211960" y="432523"/>
            <a:ext cx="788694" cy="805193"/>
            <a:chOff x="4141750" y="281249"/>
            <a:chExt cx="788694" cy="805193"/>
          </a:xfrm>
        </p:grpSpPr>
        <p:sp>
          <p:nvSpPr>
            <p:cNvPr id="18" name="Shape 53"/>
            <p:cNvSpPr/>
            <p:nvPr/>
          </p:nvSpPr>
          <p:spPr>
            <a:xfrm>
              <a:off x="4141750" y="281249"/>
              <a:ext cx="788694" cy="805193"/>
            </a:xfrm>
            <a:custGeom>
              <a:avLst/>
              <a:gdLst/>
              <a:ahLst/>
              <a:cxnLst/>
              <a:rect l="0" t="0" r="0" b="0"/>
              <a:pathLst>
                <a:path w="67641" h="69056" extrusionOk="0">
                  <a:moveTo>
                    <a:pt x="49622" y="2736"/>
                  </a:moveTo>
                  <a:lnTo>
                    <a:pt x="49622" y="2736"/>
                  </a:lnTo>
                  <a:lnTo>
                    <a:pt x="49622" y="2736"/>
                  </a:lnTo>
                  <a:close/>
                  <a:moveTo>
                    <a:pt x="59622" y="55565"/>
                  </a:moveTo>
                  <a:lnTo>
                    <a:pt x="59622" y="55565"/>
                  </a:lnTo>
                  <a:lnTo>
                    <a:pt x="59622" y="55565"/>
                  </a:lnTo>
                  <a:close/>
                  <a:moveTo>
                    <a:pt x="35471" y="0"/>
                  </a:moveTo>
                  <a:lnTo>
                    <a:pt x="34433" y="95"/>
                  </a:lnTo>
                  <a:lnTo>
                    <a:pt x="33584" y="189"/>
                  </a:lnTo>
                  <a:lnTo>
                    <a:pt x="32735" y="378"/>
                  </a:lnTo>
                  <a:lnTo>
                    <a:pt x="32169" y="566"/>
                  </a:lnTo>
                  <a:lnTo>
                    <a:pt x="31509" y="472"/>
                  </a:lnTo>
                  <a:lnTo>
                    <a:pt x="30754" y="472"/>
                  </a:lnTo>
                  <a:lnTo>
                    <a:pt x="29339" y="566"/>
                  </a:lnTo>
                  <a:lnTo>
                    <a:pt x="27830" y="849"/>
                  </a:lnTo>
                  <a:lnTo>
                    <a:pt x="26320" y="1321"/>
                  </a:lnTo>
                  <a:lnTo>
                    <a:pt x="24811" y="1981"/>
                  </a:lnTo>
                  <a:lnTo>
                    <a:pt x="23207" y="2736"/>
                  </a:lnTo>
                  <a:lnTo>
                    <a:pt x="21698" y="3585"/>
                  </a:lnTo>
                  <a:lnTo>
                    <a:pt x="20188" y="4623"/>
                  </a:lnTo>
                  <a:lnTo>
                    <a:pt x="18679" y="5661"/>
                  </a:lnTo>
                  <a:lnTo>
                    <a:pt x="17170" y="6793"/>
                  </a:lnTo>
                  <a:lnTo>
                    <a:pt x="15754" y="8019"/>
                  </a:lnTo>
                  <a:lnTo>
                    <a:pt x="14434" y="9151"/>
                  </a:lnTo>
                  <a:lnTo>
                    <a:pt x="11981" y="11510"/>
                  </a:lnTo>
                  <a:lnTo>
                    <a:pt x="10000" y="13774"/>
                  </a:lnTo>
                  <a:lnTo>
                    <a:pt x="7736" y="16981"/>
                  </a:lnTo>
                  <a:lnTo>
                    <a:pt x="8019" y="16321"/>
                  </a:lnTo>
                  <a:lnTo>
                    <a:pt x="8302" y="15660"/>
                  </a:lnTo>
                  <a:lnTo>
                    <a:pt x="7736" y="16604"/>
                  </a:lnTo>
                  <a:lnTo>
                    <a:pt x="7075" y="17642"/>
                  </a:lnTo>
                  <a:lnTo>
                    <a:pt x="7170" y="17830"/>
                  </a:lnTo>
                  <a:lnTo>
                    <a:pt x="6509" y="18868"/>
                  </a:lnTo>
                  <a:lnTo>
                    <a:pt x="7075" y="17359"/>
                  </a:lnTo>
                  <a:lnTo>
                    <a:pt x="6132" y="19057"/>
                  </a:lnTo>
                  <a:lnTo>
                    <a:pt x="5189" y="20849"/>
                  </a:lnTo>
                  <a:lnTo>
                    <a:pt x="4434" y="22736"/>
                  </a:lnTo>
                  <a:lnTo>
                    <a:pt x="3679" y="24622"/>
                  </a:lnTo>
                  <a:lnTo>
                    <a:pt x="2453" y="28490"/>
                  </a:lnTo>
                  <a:lnTo>
                    <a:pt x="1321" y="32169"/>
                  </a:lnTo>
                  <a:lnTo>
                    <a:pt x="1509" y="32264"/>
                  </a:lnTo>
                  <a:lnTo>
                    <a:pt x="1604" y="32453"/>
                  </a:lnTo>
                  <a:lnTo>
                    <a:pt x="1604" y="32641"/>
                  </a:lnTo>
                  <a:lnTo>
                    <a:pt x="1509" y="32924"/>
                  </a:lnTo>
                  <a:lnTo>
                    <a:pt x="1226" y="33396"/>
                  </a:lnTo>
                  <a:lnTo>
                    <a:pt x="1038" y="33585"/>
                  </a:lnTo>
                  <a:lnTo>
                    <a:pt x="1038" y="33773"/>
                  </a:lnTo>
                  <a:lnTo>
                    <a:pt x="1038" y="35000"/>
                  </a:lnTo>
                  <a:lnTo>
                    <a:pt x="849" y="36132"/>
                  </a:lnTo>
                  <a:lnTo>
                    <a:pt x="660" y="37358"/>
                  </a:lnTo>
                  <a:lnTo>
                    <a:pt x="472" y="38867"/>
                  </a:lnTo>
                  <a:lnTo>
                    <a:pt x="283" y="38301"/>
                  </a:lnTo>
                  <a:lnTo>
                    <a:pt x="94" y="39811"/>
                  </a:lnTo>
                  <a:lnTo>
                    <a:pt x="0" y="41509"/>
                  </a:lnTo>
                  <a:lnTo>
                    <a:pt x="94" y="43301"/>
                  </a:lnTo>
                  <a:lnTo>
                    <a:pt x="283" y="44056"/>
                  </a:lnTo>
                  <a:lnTo>
                    <a:pt x="472" y="44622"/>
                  </a:lnTo>
                  <a:lnTo>
                    <a:pt x="566" y="45660"/>
                  </a:lnTo>
                  <a:lnTo>
                    <a:pt x="755" y="46792"/>
                  </a:lnTo>
                  <a:lnTo>
                    <a:pt x="1226" y="48962"/>
                  </a:lnTo>
                  <a:lnTo>
                    <a:pt x="1981" y="51037"/>
                  </a:lnTo>
                  <a:lnTo>
                    <a:pt x="2924" y="53112"/>
                  </a:lnTo>
                  <a:lnTo>
                    <a:pt x="4057" y="55094"/>
                  </a:lnTo>
                  <a:lnTo>
                    <a:pt x="5283" y="56980"/>
                  </a:lnTo>
                  <a:lnTo>
                    <a:pt x="6698" y="58678"/>
                  </a:lnTo>
                  <a:lnTo>
                    <a:pt x="8113" y="60282"/>
                  </a:lnTo>
                  <a:lnTo>
                    <a:pt x="9056" y="61131"/>
                  </a:lnTo>
                  <a:lnTo>
                    <a:pt x="10000" y="61980"/>
                  </a:lnTo>
                  <a:lnTo>
                    <a:pt x="11038" y="62829"/>
                  </a:lnTo>
                  <a:lnTo>
                    <a:pt x="12075" y="63584"/>
                  </a:lnTo>
                  <a:lnTo>
                    <a:pt x="14339" y="64905"/>
                  </a:lnTo>
                  <a:lnTo>
                    <a:pt x="16604" y="66131"/>
                  </a:lnTo>
                  <a:lnTo>
                    <a:pt x="19056" y="67169"/>
                  </a:lnTo>
                  <a:lnTo>
                    <a:pt x="21509" y="67923"/>
                  </a:lnTo>
                  <a:lnTo>
                    <a:pt x="24056" y="68584"/>
                  </a:lnTo>
                  <a:lnTo>
                    <a:pt x="26603" y="69055"/>
                  </a:lnTo>
                  <a:lnTo>
                    <a:pt x="27830" y="69055"/>
                  </a:lnTo>
                  <a:lnTo>
                    <a:pt x="30188" y="68867"/>
                  </a:lnTo>
                  <a:lnTo>
                    <a:pt x="33113" y="68678"/>
                  </a:lnTo>
                  <a:lnTo>
                    <a:pt x="36509" y="68301"/>
                  </a:lnTo>
                  <a:lnTo>
                    <a:pt x="39811" y="67923"/>
                  </a:lnTo>
                  <a:lnTo>
                    <a:pt x="42735" y="67452"/>
                  </a:lnTo>
                  <a:lnTo>
                    <a:pt x="44905" y="66980"/>
                  </a:lnTo>
                  <a:lnTo>
                    <a:pt x="45565" y="66791"/>
                  </a:lnTo>
                  <a:lnTo>
                    <a:pt x="45943" y="66508"/>
                  </a:lnTo>
                  <a:lnTo>
                    <a:pt x="47358" y="65942"/>
                  </a:lnTo>
                  <a:lnTo>
                    <a:pt x="48018" y="65565"/>
                  </a:lnTo>
                  <a:lnTo>
                    <a:pt x="48678" y="65188"/>
                  </a:lnTo>
                  <a:lnTo>
                    <a:pt x="47924" y="65471"/>
                  </a:lnTo>
                  <a:lnTo>
                    <a:pt x="51509" y="62924"/>
                  </a:lnTo>
                  <a:lnTo>
                    <a:pt x="53301" y="61508"/>
                  </a:lnTo>
                  <a:lnTo>
                    <a:pt x="55093" y="59905"/>
                  </a:lnTo>
                  <a:lnTo>
                    <a:pt x="55093" y="59905"/>
                  </a:lnTo>
                  <a:lnTo>
                    <a:pt x="54810" y="60376"/>
                  </a:lnTo>
                  <a:lnTo>
                    <a:pt x="54339" y="60754"/>
                  </a:lnTo>
                  <a:lnTo>
                    <a:pt x="55376" y="59999"/>
                  </a:lnTo>
                  <a:lnTo>
                    <a:pt x="56320" y="59056"/>
                  </a:lnTo>
                  <a:lnTo>
                    <a:pt x="57075" y="58395"/>
                  </a:lnTo>
                  <a:lnTo>
                    <a:pt x="57169" y="58207"/>
                  </a:lnTo>
                  <a:lnTo>
                    <a:pt x="57075" y="58207"/>
                  </a:lnTo>
                  <a:lnTo>
                    <a:pt x="57924" y="57546"/>
                  </a:lnTo>
                  <a:lnTo>
                    <a:pt x="58678" y="56697"/>
                  </a:lnTo>
                  <a:lnTo>
                    <a:pt x="59339" y="55754"/>
                  </a:lnTo>
                  <a:lnTo>
                    <a:pt x="59905" y="54905"/>
                  </a:lnTo>
                  <a:lnTo>
                    <a:pt x="59716" y="54999"/>
                  </a:lnTo>
                  <a:lnTo>
                    <a:pt x="59622" y="54999"/>
                  </a:lnTo>
                  <a:lnTo>
                    <a:pt x="59810" y="54622"/>
                  </a:lnTo>
                  <a:lnTo>
                    <a:pt x="59150" y="55565"/>
                  </a:lnTo>
                  <a:lnTo>
                    <a:pt x="59527" y="55094"/>
                  </a:lnTo>
                  <a:lnTo>
                    <a:pt x="59433" y="55377"/>
                  </a:lnTo>
                  <a:lnTo>
                    <a:pt x="58867" y="56037"/>
                  </a:lnTo>
                  <a:lnTo>
                    <a:pt x="59056" y="55660"/>
                  </a:lnTo>
                  <a:lnTo>
                    <a:pt x="59056" y="55660"/>
                  </a:lnTo>
                  <a:lnTo>
                    <a:pt x="58678" y="56037"/>
                  </a:lnTo>
                  <a:lnTo>
                    <a:pt x="59810" y="54339"/>
                  </a:lnTo>
                  <a:lnTo>
                    <a:pt x="60282" y="53490"/>
                  </a:lnTo>
                  <a:lnTo>
                    <a:pt x="60282" y="53301"/>
                  </a:lnTo>
                  <a:lnTo>
                    <a:pt x="60188" y="53395"/>
                  </a:lnTo>
                  <a:lnTo>
                    <a:pt x="60188" y="53395"/>
                  </a:lnTo>
                  <a:lnTo>
                    <a:pt x="60565" y="52924"/>
                  </a:lnTo>
                  <a:lnTo>
                    <a:pt x="61037" y="52452"/>
                  </a:lnTo>
                  <a:lnTo>
                    <a:pt x="61886" y="51509"/>
                  </a:lnTo>
                  <a:lnTo>
                    <a:pt x="61508" y="52452"/>
                  </a:lnTo>
                  <a:lnTo>
                    <a:pt x="60848" y="53584"/>
                  </a:lnTo>
                  <a:lnTo>
                    <a:pt x="59622" y="55565"/>
                  </a:lnTo>
                  <a:lnTo>
                    <a:pt x="60376" y="54528"/>
                  </a:lnTo>
                  <a:lnTo>
                    <a:pt x="60942" y="53678"/>
                  </a:lnTo>
                  <a:lnTo>
                    <a:pt x="61980" y="51792"/>
                  </a:lnTo>
                  <a:lnTo>
                    <a:pt x="61886" y="51886"/>
                  </a:lnTo>
                  <a:lnTo>
                    <a:pt x="61886" y="51697"/>
                  </a:lnTo>
                  <a:lnTo>
                    <a:pt x="62169" y="51037"/>
                  </a:lnTo>
                  <a:lnTo>
                    <a:pt x="62735" y="49999"/>
                  </a:lnTo>
                  <a:lnTo>
                    <a:pt x="61508" y="51603"/>
                  </a:lnTo>
                  <a:lnTo>
                    <a:pt x="61603" y="51037"/>
                  </a:lnTo>
                  <a:lnTo>
                    <a:pt x="61697" y="50377"/>
                  </a:lnTo>
                  <a:lnTo>
                    <a:pt x="62169" y="48962"/>
                  </a:lnTo>
                  <a:lnTo>
                    <a:pt x="62829" y="47358"/>
                  </a:lnTo>
                  <a:lnTo>
                    <a:pt x="63678" y="45565"/>
                  </a:lnTo>
                  <a:lnTo>
                    <a:pt x="65376" y="42169"/>
                  </a:lnTo>
                  <a:lnTo>
                    <a:pt x="66131" y="40660"/>
                  </a:lnTo>
                  <a:lnTo>
                    <a:pt x="66697" y="39339"/>
                  </a:lnTo>
                  <a:lnTo>
                    <a:pt x="66603" y="39528"/>
                  </a:lnTo>
                  <a:lnTo>
                    <a:pt x="66697" y="39056"/>
                  </a:lnTo>
                  <a:lnTo>
                    <a:pt x="66791" y="38962"/>
                  </a:lnTo>
                  <a:lnTo>
                    <a:pt x="66791" y="39056"/>
                  </a:lnTo>
                  <a:lnTo>
                    <a:pt x="66886" y="38584"/>
                  </a:lnTo>
                  <a:lnTo>
                    <a:pt x="66791" y="38867"/>
                  </a:lnTo>
                  <a:lnTo>
                    <a:pt x="66980" y="38207"/>
                  </a:lnTo>
                  <a:lnTo>
                    <a:pt x="67169" y="37264"/>
                  </a:lnTo>
                  <a:lnTo>
                    <a:pt x="67263" y="36415"/>
                  </a:lnTo>
                  <a:lnTo>
                    <a:pt x="67357" y="36509"/>
                  </a:lnTo>
                  <a:lnTo>
                    <a:pt x="67452" y="36509"/>
                  </a:lnTo>
                  <a:lnTo>
                    <a:pt x="67546" y="35943"/>
                  </a:lnTo>
                  <a:lnTo>
                    <a:pt x="67546" y="34811"/>
                  </a:lnTo>
                  <a:lnTo>
                    <a:pt x="67640" y="31037"/>
                  </a:lnTo>
                  <a:lnTo>
                    <a:pt x="67640" y="28490"/>
                  </a:lnTo>
                  <a:lnTo>
                    <a:pt x="67546" y="27736"/>
                  </a:lnTo>
                  <a:lnTo>
                    <a:pt x="67546" y="27547"/>
                  </a:lnTo>
                  <a:lnTo>
                    <a:pt x="67452" y="27547"/>
                  </a:lnTo>
                  <a:lnTo>
                    <a:pt x="67074" y="26792"/>
                  </a:lnTo>
                  <a:lnTo>
                    <a:pt x="66791" y="25660"/>
                  </a:lnTo>
                  <a:lnTo>
                    <a:pt x="66508" y="24528"/>
                  </a:lnTo>
                  <a:lnTo>
                    <a:pt x="66414" y="23585"/>
                  </a:lnTo>
                  <a:lnTo>
                    <a:pt x="66320" y="23679"/>
                  </a:lnTo>
                  <a:lnTo>
                    <a:pt x="66320" y="23490"/>
                  </a:lnTo>
                  <a:lnTo>
                    <a:pt x="65942" y="22924"/>
                  </a:lnTo>
                  <a:lnTo>
                    <a:pt x="65565" y="22358"/>
                  </a:lnTo>
                  <a:lnTo>
                    <a:pt x="64527" y="21132"/>
                  </a:lnTo>
                  <a:lnTo>
                    <a:pt x="63584" y="19906"/>
                  </a:lnTo>
                  <a:lnTo>
                    <a:pt x="63207" y="19340"/>
                  </a:lnTo>
                  <a:lnTo>
                    <a:pt x="63018" y="18774"/>
                  </a:lnTo>
                  <a:lnTo>
                    <a:pt x="63112" y="18962"/>
                  </a:lnTo>
                  <a:lnTo>
                    <a:pt x="63301" y="19057"/>
                  </a:lnTo>
                  <a:lnTo>
                    <a:pt x="63301" y="19057"/>
                  </a:lnTo>
                  <a:lnTo>
                    <a:pt x="63207" y="18868"/>
                  </a:lnTo>
                  <a:lnTo>
                    <a:pt x="62923" y="18491"/>
                  </a:lnTo>
                  <a:lnTo>
                    <a:pt x="61980" y="17453"/>
                  </a:lnTo>
                  <a:lnTo>
                    <a:pt x="61037" y="16509"/>
                  </a:lnTo>
                  <a:lnTo>
                    <a:pt x="61037" y="16698"/>
                  </a:lnTo>
                  <a:lnTo>
                    <a:pt x="61037" y="16887"/>
                  </a:lnTo>
                  <a:lnTo>
                    <a:pt x="60093" y="15943"/>
                  </a:lnTo>
                  <a:lnTo>
                    <a:pt x="60376" y="16321"/>
                  </a:lnTo>
                  <a:lnTo>
                    <a:pt x="59527" y="15377"/>
                  </a:lnTo>
                  <a:lnTo>
                    <a:pt x="59056" y="14906"/>
                  </a:lnTo>
                  <a:lnTo>
                    <a:pt x="59244" y="14906"/>
                  </a:lnTo>
                  <a:lnTo>
                    <a:pt x="59905" y="15472"/>
                  </a:lnTo>
                  <a:lnTo>
                    <a:pt x="59905" y="15472"/>
                  </a:lnTo>
                  <a:lnTo>
                    <a:pt x="57641" y="13396"/>
                  </a:lnTo>
                  <a:lnTo>
                    <a:pt x="58112" y="13868"/>
                  </a:lnTo>
                  <a:lnTo>
                    <a:pt x="56886" y="13019"/>
                  </a:lnTo>
                  <a:lnTo>
                    <a:pt x="55754" y="12453"/>
                  </a:lnTo>
                  <a:lnTo>
                    <a:pt x="56603" y="13113"/>
                  </a:lnTo>
                  <a:lnTo>
                    <a:pt x="57452" y="13774"/>
                  </a:lnTo>
                  <a:lnTo>
                    <a:pt x="58961" y="15283"/>
                  </a:lnTo>
                  <a:lnTo>
                    <a:pt x="60376" y="16604"/>
                  </a:lnTo>
                  <a:lnTo>
                    <a:pt x="61225" y="17264"/>
                  </a:lnTo>
                  <a:lnTo>
                    <a:pt x="62074" y="17925"/>
                  </a:lnTo>
                  <a:lnTo>
                    <a:pt x="62074" y="17925"/>
                  </a:lnTo>
                  <a:lnTo>
                    <a:pt x="61414" y="17547"/>
                  </a:lnTo>
                  <a:lnTo>
                    <a:pt x="60659" y="16981"/>
                  </a:lnTo>
                  <a:lnTo>
                    <a:pt x="60754" y="17264"/>
                  </a:lnTo>
                  <a:lnTo>
                    <a:pt x="60942" y="17642"/>
                  </a:lnTo>
                  <a:lnTo>
                    <a:pt x="61980" y="19151"/>
                  </a:lnTo>
                  <a:lnTo>
                    <a:pt x="63301" y="20943"/>
                  </a:lnTo>
                  <a:lnTo>
                    <a:pt x="63207" y="20943"/>
                  </a:lnTo>
                  <a:lnTo>
                    <a:pt x="63395" y="21038"/>
                  </a:lnTo>
                  <a:lnTo>
                    <a:pt x="63490" y="21321"/>
                  </a:lnTo>
                  <a:lnTo>
                    <a:pt x="63678" y="21604"/>
                  </a:lnTo>
                  <a:lnTo>
                    <a:pt x="63773" y="21698"/>
                  </a:lnTo>
                  <a:lnTo>
                    <a:pt x="63584" y="21321"/>
                  </a:lnTo>
                  <a:lnTo>
                    <a:pt x="63584" y="21321"/>
                  </a:lnTo>
                  <a:lnTo>
                    <a:pt x="64244" y="22170"/>
                  </a:lnTo>
                  <a:lnTo>
                    <a:pt x="64716" y="22641"/>
                  </a:lnTo>
                  <a:lnTo>
                    <a:pt x="64905" y="22830"/>
                  </a:lnTo>
                  <a:lnTo>
                    <a:pt x="64999" y="22830"/>
                  </a:lnTo>
                  <a:lnTo>
                    <a:pt x="64999" y="22641"/>
                  </a:lnTo>
                  <a:lnTo>
                    <a:pt x="64905" y="22358"/>
                  </a:lnTo>
                  <a:lnTo>
                    <a:pt x="65282" y="23207"/>
                  </a:lnTo>
                  <a:lnTo>
                    <a:pt x="65565" y="24056"/>
                  </a:lnTo>
                  <a:lnTo>
                    <a:pt x="66225" y="25943"/>
                  </a:lnTo>
                  <a:lnTo>
                    <a:pt x="66697" y="27830"/>
                  </a:lnTo>
                  <a:lnTo>
                    <a:pt x="66886" y="28490"/>
                  </a:lnTo>
                  <a:lnTo>
                    <a:pt x="66980" y="28868"/>
                  </a:lnTo>
                  <a:lnTo>
                    <a:pt x="66886" y="28962"/>
                  </a:lnTo>
                  <a:lnTo>
                    <a:pt x="66697" y="28679"/>
                  </a:lnTo>
                  <a:lnTo>
                    <a:pt x="66697" y="29245"/>
                  </a:lnTo>
                  <a:lnTo>
                    <a:pt x="66791" y="29905"/>
                  </a:lnTo>
                  <a:lnTo>
                    <a:pt x="66886" y="29905"/>
                  </a:lnTo>
                  <a:lnTo>
                    <a:pt x="66886" y="30094"/>
                  </a:lnTo>
                  <a:lnTo>
                    <a:pt x="66886" y="30566"/>
                  </a:lnTo>
                  <a:lnTo>
                    <a:pt x="66697" y="30377"/>
                  </a:lnTo>
                  <a:lnTo>
                    <a:pt x="66603" y="30188"/>
                  </a:lnTo>
                  <a:lnTo>
                    <a:pt x="66603" y="30094"/>
                  </a:lnTo>
                  <a:lnTo>
                    <a:pt x="66697" y="29905"/>
                  </a:lnTo>
                  <a:lnTo>
                    <a:pt x="66508" y="28679"/>
                  </a:lnTo>
                  <a:lnTo>
                    <a:pt x="66225" y="27358"/>
                  </a:lnTo>
                  <a:lnTo>
                    <a:pt x="66603" y="30283"/>
                  </a:lnTo>
                  <a:lnTo>
                    <a:pt x="66697" y="31792"/>
                  </a:lnTo>
                  <a:lnTo>
                    <a:pt x="66697" y="33302"/>
                  </a:lnTo>
                  <a:lnTo>
                    <a:pt x="66603" y="34717"/>
                  </a:lnTo>
                  <a:lnTo>
                    <a:pt x="66414" y="36226"/>
                  </a:lnTo>
                  <a:lnTo>
                    <a:pt x="66131" y="37547"/>
                  </a:lnTo>
                  <a:lnTo>
                    <a:pt x="65659" y="38962"/>
                  </a:lnTo>
                  <a:lnTo>
                    <a:pt x="65848" y="38584"/>
                  </a:lnTo>
                  <a:lnTo>
                    <a:pt x="65942" y="38584"/>
                  </a:lnTo>
                  <a:lnTo>
                    <a:pt x="65848" y="39245"/>
                  </a:lnTo>
                  <a:lnTo>
                    <a:pt x="65565" y="40188"/>
                  </a:lnTo>
                  <a:lnTo>
                    <a:pt x="65471" y="40471"/>
                  </a:lnTo>
                  <a:lnTo>
                    <a:pt x="65282" y="40660"/>
                  </a:lnTo>
                  <a:lnTo>
                    <a:pt x="65282" y="40566"/>
                  </a:lnTo>
                  <a:lnTo>
                    <a:pt x="65093" y="41132"/>
                  </a:lnTo>
                  <a:lnTo>
                    <a:pt x="64433" y="43018"/>
                  </a:lnTo>
                  <a:lnTo>
                    <a:pt x="63678" y="45282"/>
                  </a:lnTo>
                  <a:lnTo>
                    <a:pt x="62735" y="47264"/>
                  </a:lnTo>
                  <a:lnTo>
                    <a:pt x="61697" y="49056"/>
                  </a:lnTo>
                  <a:lnTo>
                    <a:pt x="60659" y="50943"/>
                  </a:lnTo>
                  <a:lnTo>
                    <a:pt x="59433" y="52735"/>
                  </a:lnTo>
                  <a:lnTo>
                    <a:pt x="58207" y="54433"/>
                  </a:lnTo>
                  <a:lnTo>
                    <a:pt x="56886" y="56037"/>
                  </a:lnTo>
                  <a:lnTo>
                    <a:pt x="55376" y="57641"/>
                  </a:lnTo>
                  <a:lnTo>
                    <a:pt x="53867" y="59150"/>
                  </a:lnTo>
                  <a:lnTo>
                    <a:pt x="52169" y="60376"/>
                  </a:lnTo>
                  <a:lnTo>
                    <a:pt x="48961" y="62452"/>
                  </a:lnTo>
                  <a:lnTo>
                    <a:pt x="44528" y="65282"/>
                  </a:lnTo>
                  <a:lnTo>
                    <a:pt x="44622" y="65188"/>
                  </a:lnTo>
                  <a:lnTo>
                    <a:pt x="44716" y="65093"/>
                  </a:lnTo>
                  <a:lnTo>
                    <a:pt x="45094" y="64810"/>
                  </a:lnTo>
                  <a:lnTo>
                    <a:pt x="45660" y="64527"/>
                  </a:lnTo>
                  <a:lnTo>
                    <a:pt x="43867" y="65376"/>
                  </a:lnTo>
                  <a:lnTo>
                    <a:pt x="43113" y="65754"/>
                  </a:lnTo>
                  <a:lnTo>
                    <a:pt x="42924" y="65754"/>
                  </a:lnTo>
                  <a:lnTo>
                    <a:pt x="43113" y="65659"/>
                  </a:lnTo>
                  <a:lnTo>
                    <a:pt x="41603" y="66037"/>
                  </a:lnTo>
                  <a:lnTo>
                    <a:pt x="39999" y="66320"/>
                  </a:lnTo>
                  <a:lnTo>
                    <a:pt x="38396" y="66508"/>
                  </a:lnTo>
                  <a:lnTo>
                    <a:pt x="36792" y="66697"/>
                  </a:lnTo>
                  <a:lnTo>
                    <a:pt x="33584" y="66980"/>
                  </a:lnTo>
                  <a:lnTo>
                    <a:pt x="32169" y="67169"/>
                  </a:lnTo>
                  <a:lnTo>
                    <a:pt x="30754" y="67357"/>
                  </a:lnTo>
                  <a:lnTo>
                    <a:pt x="30094" y="67357"/>
                  </a:lnTo>
                  <a:lnTo>
                    <a:pt x="29339" y="67263"/>
                  </a:lnTo>
                  <a:lnTo>
                    <a:pt x="27830" y="66886"/>
                  </a:lnTo>
                  <a:lnTo>
                    <a:pt x="26415" y="66508"/>
                  </a:lnTo>
                  <a:lnTo>
                    <a:pt x="25754" y="66414"/>
                  </a:lnTo>
                  <a:lnTo>
                    <a:pt x="25094" y="66414"/>
                  </a:lnTo>
                  <a:lnTo>
                    <a:pt x="25566" y="66980"/>
                  </a:lnTo>
                  <a:lnTo>
                    <a:pt x="25471" y="67074"/>
                  </a:lnTo>
                  <a:lnTo>
                    <a:pt x="25188" y="66980"/>
                  </a:lnTo>
                  <a:lnTo>
                    <a:pt x="24339" y="66791"/>
                  </a:lnTo>
                  <a:lnTo>
                    <a:pt x="23773" y="66508"/>
                  </a:lnTo>
                  <a:lnTo>
                    <a:pt x="24245" y="66414"/>
                  </a:lnTo>
                  <a:lnTo>
                    <a:pt x="24717" y="66603"/>
                  </a:lnTo>
                  <a:lnTo>
                    <a:pt x="24811" y="66414"/>
                  </a:lnTo>
                  <a:lnTo>
                    <a:pt x="24811" y="66320"/>
                  </a:lnTo>
                  <a:lnTo>
                    <a:pt x="24717" y="66225"/>
                  </a:lnTo>
                  <a:lnTo>
                    <a:pt x="24528" y="66131"/>
                  </a:lnTo>
                  <a:lnTo>
                    <a:pt x="24151" y="66225"/>
                  </a:lnTo>
                  <a:lnTo>
                    <a:pt x="23679" y="66320"/>
                  </a:lnTo>
                  <a:lnTo>
                    <a:pt x="23018" y="66414"/>
                  </a:lnTo>
                  <a:lnTo>
                    <a:pt x="23490" y="66225"/>
                  </a:lnTo>
                  <a:lnTo>
                    <a:pt x="22075" y="65942"/>
                  </a:lnTo>
                  <a:lnTo>
                    <a:pt x="20943" y="65659"/>
                  </a:lnTo>
                  <a:lnTo>
                    <a:pt x="20000" y="65282"/>
                  </a:lnTo>
                  <a:lnTo>
                    <a:pt x="19056" y="64810"/>
                  </a:lnTo>
                  <a:lnTo>
                    <a:pt x="19056" y="64810"/>
                  </a:lnTo>
                  <a:lnTo>
                    <a:pt x="19717" y="64999"/>
                  </a:lnTo>
                  <a:lnTo>
                    <a:pt x="19151" y="64716"/>
                  </a:lnTo>
                  <a:lnTo>
                    <a:pt x="18962" y="64810"/>
                  </a:lnTo>
                  <a:lnTo>
                    <a:pt x="19151" y="64905"/>
                  </a:lnTo>
                  <a:lnTo>
                    <a:pt x="18490" y="64905"/>
                  </a:lnTo>
                  <a:lnTo>
                    <a:pt x="17830" y="64716"/>
                  </a:lnTo>
                  <a:lnTo>
                    <a:pt x="17264" y="64527"/>
                  </a:lnTo>
                  <a:lnTo>
                    <a:pt x="16698" y="64150"/>
                  </a:lnTo>
                  <a:lnTo>
                    <a:pt x="16981" y="64056"/>
                  </a:lnTo>
                  <a:lnTo>
                    <a:pt x="17264" y="64150"/>
                  </a:lnTo>
                  <a:lnTo>
                    <a:pt x="17264" y="64150"/>
                  </a:lnTo>
                  <a:lnTo>
                    <a:pt x="15188" y="63207"/>
                  </a:lnTo>
                  <a:lnTo>
                    <a:pt x="14622" y="62829"/>
                  </a:lnTo>
                  <a:lnTo>
                    <a:pt x="14717" y="62924"/>
                  </a:lnTo>
                  <a:lnTo>
                    <a:pt x="13773" y="62546"/>
                  </a:lnTo>
                  <a:lnTo>
                    <a:pt x="12924" y="62075"/>
                  </a:lnTo>
                  <a:lnTo>
                    <a:pt x="12358" y="61697"/>
                  </a:lnTo>
                  <a:lnTo>
                    <a:pt x="12264" y="61508"/>
                  </a:lnTo>
                  <a:lnTo>
                    <a:pt x="12170" y="61320"/>
                  </a:lnTo>
                  <a:lnTo>
                    <a:pt x="11698" y="60942"/>
                  </a:lnTo>
                  <a:lnTo>
                    <a:pt x="11132" y="60471"/>
                  </a:lnTo>
                  <a:lnTo>
                    <a:pt x="9906" y="59244"/>
                  </a:lnTo>
                  <a:lnTo>
                    <a:pt x="9906" y="59244"/>
                  </a:lnTo>
                  <a:lnTo>
                    <a:pt x="10566" y="59527"/>
                  </a:lnTo>
                  <a:lnTo>
                    <a:pt x="9434" y="58584"/>
                  </a:lnTo>
                  <a:lnTo>
                    <a:pt x="8207" y="57546"/>
                  </a:lnTo>
                  <a:lnTo>
                    <a:pt x="7547" y="56886"/>
                  </a:lnTo>
                  <a:lnTo>
                    <a:pt x="6981" y="56131"/>
                  </a:lnTo>
                  <a:lnTo>
                    <a:pt x="6226" y="55094"/>
                  </a:lnTo>
                  <a:lnTo>
                    <a:pt x="6415" y="55377"/>
                  </a:lnTo>
                  <a:lnTo>
                    <a:pt x="6038" y="54905"/>
                  </a:lnTo>
                  <a:lnTo>
                    <a:pt x="5472" y="54244"/>
                  </a:lnTo>
                  <a:lnTo>
                    <a:pt x="5283" y="53961"/>
                  </a:lnTo>
                  <a:lnTo>
                    <a:pt x="5094" y="53867"/>
                  </a:lnTo>
                  <a:lnTo>
                    <a:pt x="5377" y="54622"/>
                  </a:lnTo>
                  <a:lnTo>
                    <a:pt x="5849" y="55282"/>
                  </a:lnTo>
                  <a:lnTo>
                    <a:pt x="6321" y="55943"/>
                  </a:lnTo>
                  <a:lnTo>
                    <a:pt x="6698" y="56603"/>
                  </a:lnTo>
                  <a:lnTo>
                    <a:pt x="6226" y="56226"/>
                  </a:lnTo>
                  <a:lnTo>
                    <a:pt x="5943" y="55848"/>
                  </a:lnTo>
                  <a:lnTo>
                    <a:pt x="6038" y="56037"/>
                  </a:lnTo>
                  <a:lnTo>
                    <a:pt x="5943" y="55943"/>
                  </a:lnTo>
                  <a:lnTo>
                    <a:pt x="5377" y="55188"/>
                  </a:lnTo>
                  <a:lnTo>
                    <a:pt x="5000" y="54716"/>
                  </a:lnTo>
                  <a:lnTo>
                    <a:pt x="4717" y="54150"/>
                  </a:lnTo>
                  <a:lnTo>
                    <a:pt x="4528" y="53678"/>
                  </a:lnTo>
                  <a:lnTo>
                    <a:pt x="4528" y="53584"/>
                  </a:lnTo>
                  <a:lnTo>
                    <a:pt x="4623" y="53395"/>
                  </a:lnTo>
                  <a:lnTo>
                    <a:pt x="5094" y="54244"/>
                  </a:lnTo>
                  <a:lnTo>
                    <a:pt x="4717" y="53301"/>
                  </a:lnTo>
                  <a:lnTo>
                    <a:pt x="4528" y="53018"/>
                  </a:lnTo>
                  <a:lnTo>
                    <a:pt x="4151" y="52263"/>
                  </a:lnTo>
                  <a:lnTo>
                    <a:pt x="4151" y="52169"/>
                  </a:lnTo>
                  <a:lnTo>
                    <a:pt x="3774" y="51509"/>
                  </a:lnTo>
                  <a:lnTo>
                    <a:pt x="3396" y="50660"/>
                  </a:lnTo>
                  <a:lnTo>
                    <a:pt x="3585" y="51603"/>
                  </a:lnTo>
                  <a:lnTo>
                    <a:pt x="3396" y="51226"/>
                  </a:lnTo>
                  <a:lnTo>
                    <a:pt x="3208" y="50848"/>
                  </a:lnTo>
                  <a:lnTo>
                    <a:pt x="3208" y="50471"/>
                  </a:lnTo>
                  <a:lnTo>
                    <a:pt x="3208" y="50094"/>
                  </a:lnTo>
                  <a:lnTo>
                    <a:pt x="3585" y="50754"/>
                  </a:lnTo>
                  <a:lnTo>
                    <a:pt x="3868" y="51509"/>
                  </a:lnTo>
                  <a:lnTo>
                    <a:pt x="3868" y="51509"/>
                  </a:lnTo>
                  <a:lnTo>
                    <a:pt x="3208" y="49528"/>
                  </a:lnTo>
                  <a:lnTo>
                    <a:pt x="3208" y="49528"/>
                  </a:lnTo>
                  <a:lnTo>
                    <a:pt x="3868" y="50754"/>
                  </a:lnTo>
                  <a:lnTo>
                    <a:pt x="3208" y="48962"/>
                  </a:lnTo>
                  <a:lnTo>
                    <a:pt x="3585" y="49339"/>
                  </a:lnTo>
                  <a:lnTo>
                    <a:pt x="3774" y="49433"/>
                  </a:lnTo>
                  <a:lnTo>
                    <a:pt x="3962" y="49528"/>
                  </a:lnTo>
                  <a:lnTo>
                    <a:pt x="4057" y="49905"/>
                  </a:lnTo>
                  <a:lnTo>
                    <a:pt x="3868" y="48962"/>
                  </a:lnTo>
                  <a:lnTo>
                    <a:pt x="3491" y="47924"/>
                  </a:lnTo>
                  <a:lnTo>
                    <a:pt x="2641" y="45565"/>
                  </a:lnTo>
                  <a:lnTo>
                    <a:pt x="2170" y="43867"/>
                  </a:lnTo>
                  <a:lnTo>
                    <a:pt x="1698" y="41886"/>
                  </a:lnTo>
                  <a:lnTo>
                    <a:pt x="1698" y="41886"/>
                  </a:lnTo>
                  <a:lnTo>
                    <a:pt x="1887" y="42075"/>
                  </a:lnTo>
                  <a:lnTo>
                    <a:pt x="1981" y="41981"/>
                  </a:lnTo>
                  <a:lnTo>
                    <a:pt x="2075" y="42075"/>
                  </a:lnTo>
                  <a:lnTo>
                    <a:pt x="2264" y="42169"/>
                  </a:lnTo>
                  <a:lnTo>
                    <a:pt x="2170" y="40283"/>
                  </a:lnTo>
                  <a:lnTo>
                    <a:pt x="2075" y="38301"/>
                  </a:lnTo>
                  <a:lnTo>
                    <a:pt x="2170" y="36415"/>
                  </a:lnTo>
                  <a:lnTo>
                    <a:pt x="2358" y="35566"/>
                  </a:lnTo>
                  <a:lnTo>
                    <a:pt x="2453" y="34811"/>
                  </a:lnTo>
                  <a:lnTo>
                    <a:pt x="2830" y="32830"/>
                  </a:lnTo>
                  <a:lnTo>
                    <a:pt x="2830" y="33207"/>
                  </a:lnTo>
                  <a:lnTo>
                    <a:pt x="2924" y="33490"/>
                  </a:lnTo>
                  <a:lnTo>
                    <a:pt x="2924" y="32453"/>
                  </a:lnTo>
                  <a:lnTo>
                    <a:pt x="3019" y="31415"/>
                  </a:lnTo>
                  <a:lnTo>
                    <a:pt x="3396" y="29245"/>
                  </a:lnTo>
                  <a:lnTo>
                    <a:pt x="3868" y="27075"/>
                  </a:lnTo>
                  <a:lnTo>
                    <a:pt x="4623" y="25000"/>
                  </a:lnTo>
                  <a:lnTo>
                    <a:pt x="5566" y="22830"/>
                  </a:lnTo>
                  <a:lnTo>
                    <a:pt x="6604" y="20849"/>
                  </a:lnTo>
                  <a:lnTo>
                    <a:pt x="7830" y="18868"/>
                  </a:lnTo>
                  <a:lnTo>
                    <a:pt x="9151" y="16887"/>
                  </a:lnTo>
                  <a:lnTo>
                    <a:pt x="10566" y="15094"/>
                  </a:lnTo>
                  <a:lnTo>
                    <a:pt x="12075" y="13302"/>
                  </a:lnTo>
                  <a:lnTo>
                    <a:pt x="13773" y="11698"/>
                  </a:lnTo>
                  <a:lnTo>
                    <a:pt x="15377" y="10095"/>
                  </a:lnTo>
                  <a:lnTo>
                    <a:pt x="17170" y="8679"/>
                  </a:lnTo>
                  <a:lnTo>
                    <a:pt x="18962" y="7453"/>
                  </a:lnTo>
                  <a:lnTo>
                    <a:pt x="20754" y="6321"/>
                  </a:lnTo>
                  <a:lnTo>
                    <a:pt x="22547" y="5378"/>
                  </a:lnTo>
                  <a:lnTo>
                    <a:pt x="21603" y="6227"/>
                  </a:lnTo>
                  <a:lnTo>
                    <a:pt x="22641" y="5472"/>
                  </a:lnTo>
                  <a:lnTo>
                    <a:pt x="23302" y="5095"/>
                  </a:lnTo>
                  <a:lnTo>
                    <a:pt x="25377" y="4151"/>
                  </a:lnTo>
                  <a:lnTo>
                    <a:pt x="24811" y="4151"/>
                  </a:lnTo>
                  <a:lnTo>
                    <a:pt x="25660" y="3774"/>
                  </a:lnTo>
                  <a:lnTo>
                    <a:pt x="26886" y="3208"/>
                  </a:lnTo>
                  <a:lnTo>
                    <a:pt x="26603" y="3585"/>
                  </a:lnTo>
                  <a:lnTo>
                    <a:pt x="26886" y="3585"/>
                  </a:lnTo>
                  <a:lnTo>
                    <a:pt x="26886" y="3680"/>
                  </a:lnTo>
                  <a:lnTo>
                    <a:pt x="26792" y="3774"/>
                  </a:lnTo>
                  <a:lnTo>
                    <a:pt x="28301" y="3302"/>
                  </a:lnTo>
                  <a:lnTo>
                    <a:pt x="29622" y="2736"/>
                  </a:lnTo>
                  <a:lnTo>
                    <a:pt x="31037" y="2264"/>
                  </a:lnTo>
                  <a:lnTo>
                    <a:pt x="31792" y="2076"/>
                  </a:lnTo>
                  <a:lnTo>
                    <a:pt x="32641" y="1981"/>
                  </a:lnTo>
                  <a:lnTo>
                    <a:pt x="32547" y="2076"/>
                  </a:lnTo>
                  <a:lnTo>
                    <a:pt x="32924" y="1981"/>
                  </a:lnTo>
                  <a:lnTo>
                    <a:pt x="34245" y="1793"/>
                  </a:lnTo>
                  <a:lnTo>
                    <a:pt x="35848" y="1415"/>
                  </a:lnTo>
                  <a:lnTo>
                    <a:pt x="36981" y="1132"/>
                  </a:lnTo>
                  <a:lnTo>
                    <a:pt x="36981" y="1415"/>
                  </a:lnTo>
                  <a:lnTo>
                    <a:pt x="40943" y="1227"/>
                  </a:lnTo>
                  <a:lnTo>
                    <a:pt x="41509" y="1038"/>
                  </a:lnTo>
                  <a:lnTo>
                    <a:pt x="41697" y="1132"/>
                  </a:lnTo>
                  <a:lnTo>
                    <a:pt x="41509" y="1227"/>
                  </a:lnTo>
                  <a:lnTo>
                    <a:pt x="41320" y="1321"/>
                  </a:lnTo>
                  <a:lnTo>
                    <a:pt x="42263" y="1321"/>
                  </a:lnTo>
                  <a:lnTo>
                    <a:pt x="43113" y="1227"/>
                  </a:lnTo>
                  <a:lnTo>
                    <a:pt x="43396" y="1415"/>
                  </a:lnTo>
                  <a:lnTo>
                    <a:pt x="44056" y="1604"/>
                  </a:lnTo>
                  <a:lnTo>
                    <a:pt x="45943" y="2076"/>
                  </a:lnTo>
                  <a:lnTo>
                    <a:pt x="48018" y="2359"/>
                  </a:lnTo>
                  <a:lnTo>
                    <a:pt x="49622" y="2736"/>
                  </a:lnTo>
                  <a:lnTo>
                    <a:pt x="47641" y="1981"/>
                  </a:lnTo>
                  <a:lnTo>
                    <a:pt x="45282" y="1321"/>
                  </a:lnTo>
                  <a:lnTo>
                    <a:pt x="42735" y="755"/>
                  </a:lnTo>
                  <a:lnTo>
                    <a:pt x="40188" y="283"/>
                  </a:lnTo>
                  <a:lnTo>
                    <a:pt x="37735" y="95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54"/>
            <p:cNvSpPr/>
            <p:nvPr/>
          </p:nvSpPr>
          <p:spPr>
            <a:xfrm>
              <a:off x="4345990" y="520319"/>
              <a:ext cx="380233" cy="327060"/>
            </a:xfrm>
            <a:custGeom>
              <a:avLst/>
              <a:gdLst/>
              <a:ahLst/>
              <a:cxnLst/>
              <a:rect l="0" t="0" r="0" b="0"/>
              <a:pathLst>
                <a:path w="17398" h="14965" extrusionOk="0">
                  <a:moveTo>
                    <a:pt x="4258" y="12069"/>
                  </a:moveTo>
                  <a:lnTo>
                    <a:pt x="4599" y="12093"/>
                  </a:lnTo>
                  <a:lnTo>
                    <a:pt x="4769" y="12093"/>
                  </a:lnTo>
                  <a:lnTo>
                    <a:pt x="4721" y="12264"/>
                  </a:lnTo>
                  <a:lnTo>
                    <a:pt x="4672" y="12458"/>
                  </a:lnTo>
                  <a:lnTo>
                    <a:pt x="4672" y="12580"/>
                  </a:lnTo>
                  <a:lnTo>
                    <a:pt x="4477" y="12580"/>
                  </a:lnTo>
                  <a:lnTo>
                    <a:pt x="4307" y="12215"/>
                  </a:lnTo>
                  <a:lnTo>
                    <a:pt x="4258" y="12069"/>
                  </a:lnTo>
                  <a:close/>
                  <a:moveTo>
                    <a:pt x="3991" y="12069"/>
                  </a:moveTo>
                  <a:lnTo>
                    <a:pt x="3991" y="12166"/>
                  </a:lnTo>
                  <a:lnTo>
                    <a:pt x="3991" y="12239"/>
                  </a:lnTo>
                  <a:lnTo>
                    <a:pt x="4015" y="12434"/>
                  </a:lnTo>
                  <a:lnTo>
                    <a:pt x="4064" y="12580"/>
                  </a:lnTo>
                  <a:lnTo>
                    <a:pt x="3553" y="12629"/>
                  </a:lnTo>
                  <a:lnTo>
                    <a:pt x="3529" y="12531"/>
                  </a:lnTo>
                  <a:lnTo>
                    <a:pt x="3504" y="12434"/>
                  </a:lnTo>
                  <a:lnTo>
                    <a:pt x="3480" y="12361"/>
                  </a:lnTo>
                  <a:lnTo>
                    <a:pt x="3456" y="12118"/>
                  </a:lnTo>
                  <a:lnTo>
                    <a:pt x="3456" y="12093"/>
                  </a:lnTo>
                  <a:lnTo>
                    <a:pt x="3991" y="12069"/>
                  </a:lnTo>
                  <a:close/>
                  <a:moveTo>
                    <a:pt x="4940" y="12093"/>
                  </a:moveTo>
                  <a:lnTo>
                    <a:pt x="5499" y="12166"/>
                  </a:lnTo>
                  <a:lnTo>
                    <a:pt x="5475" y="12264"/>
                  </a:lnTo>
                  <a:lnTo>
                    <a:pt x="5451" y="12361"/>
                  </a:lnTo>
                  <a:lnTo>
                    <a:pt x="5451" y="12483"/>
                  </a:lnTo>
                  <a:lnTo>
                    <a:pt x="5475" y="12629"/>
                  </a:lnTo>
                  <a:lnTo>
                    <a:pt x="5378" y="12604"/>
                  </a:lnTo>
                  <a:lnTo>
                    <a:pt x="5061" y="12604"/>
                  </a:lnTo>
                  <a:lnTo>
                    <a:pt x="5061" y="12531"/>
                  </a:lnTo>
                  <a:lnTo>
                    <a:pt x="4988" y="12312"/>
                  </a:lnTo>
                  <a:lnTo>
                    <a:pt x="4940" y="12093"/>
                  </a:lnTo>
                  <a:close/>
                  <a:moveTo>
                    <a:pt x="13699" y="12069"/>
                  </a:moveTo>
                  <a:lnTo>
                    <a:pt x="13651" y="12215"/>
                  </a:lnTo>
                  <a:lnTo>
                    <a:pt x="13602" y="12361"/>
                  </a:lnTo>
                  <a:lnTo>
                    <a:pt x="13602" y="12653"/>
                  </a:lnTo>
                  <a:lnTo>
                    <a:pt x="13188" y="12653"/>
                  </a:lnTo>
                  <a:lnTo>
                    <a:pt x="13115" y="12385"/>
                  </a:lnTo>
                  <a:lnTo>
                    <a:pt x="13091" y="12093"/>
                  </a:lnTo>
                  <a:lnTo>
                    <a:pt x="13699" y="12069"/>
                  </a:lnTo>
                  <a:close/>
                  <a:moveTo>
                    <a:pt x="13845" y="12069"/>
                  </a:moveTo>
                  <a:lnTo>
                    <a:pt x="14381" y="12093"/>
                  </a:lnTo>
                  <a:lnTo>
                    <a:pt x="14332" y="12215"/>
                  </a:lnTo>
                  <a:lnTo>
                    <a:pt x="14283" y="12361"/>
                  </a:lnTo>
                  <a:lnTo>
                    <a:pt x="14283" y="12507"/>
                  </a:lnTo>
                  <a:lnTo>
                    <a:pt x="14283" y="12677"/>
                  </a:lnTo>
                  <a:lnTo>
                    <a:pt x="13943" y="12653"/>
                  </a:lnTo>
                  <a:lnTo>
                    <a:pt x="13943" y="12361"/>
                  </a:lnTo>
                  <a:lnTo>
                    <a:pt x="13894" y="12215"/>
                  </a:lnTo>
                  <a:lnTo>
                    <a:pt x="13845" y="12069"/>
                  </a:lnTo>
                  <a:close/>
                  <a:moveTo>
                    <a:pt x="3188" y="12093"/>
                  </a:moveTo>
                  <a:lnTo>
                    <a:pt x="3139" y="12215"/>
                  </a:lnTo>
                  <a:lnTo>
                    <a:pt x="3139" y="12434"/>
                  </a:lnTo>
                  <a:lnTo>
                    <a:pt x="3139" y="12556"/>
                  </a:lnTo>
                  <a:lnTo>
                    <a:pt x="3164" y="12653"/>
                  </a:lnTo>
                  <a:lnTo>
                    <a:pt x="2750" y="12726"/>
                  </a:lnTo>
                  <a:lnTo>
                    <a:pt x="2677" y="12726"/>
                  </a:lnTo>
                  <a:lnTo>
                    <a:pt x="2701" y="12677"/>
                  </a:lnTo>
                  <a:lnTo>
                    <a:pt x="2701" y="12629"/>
                  </a:lnTo>
                  <a:lnTo>
                    <a:pt x="2701" y="12580"/>
                  </a:lnTo>
                  <a:lnTo>
                    <a:pt x="2653" y="12531"/>
                  </a:lnTo>
                  <a:lnTo>
                    <a:pt x="2628" y="12458"/>
                  </a:lnTo>
                  <a:lnTo>
                    <a:pt x="2604" y="12361"/>
                  </a:lnTo>
                  <a:lnTo>
                    <a:pt x="2580" y="12166"/>
                  </a:lnTo>
                  <a:lnTo>
                    <a:pt x="3188" y="12093"/>
                  </a:lnTo>
                  <a:close/>
                  <a:moveTo>
                    <a:pt x="5694" y="12215"/>
                  </a:moveTo>
                  <a:lnTo>
                    <a:pt x="5986" y="12288"/>
                  </a:lnTo>
                  <a:lnTo>
                    <a:pt x="6278" y="12361"/>
                  </a:lnTo>
                  <a:lnTo>
                    <a:pt x="6229" y="12507"/>
                  </a:lnTo>
                  <a:lnTo>
                    <a:pt x="6229" y="12677"/>
                  </a:lnTo>
                  <a:lnTo>
                    <a:pt x="6229" y="12726"/>
                  </a:lnTo>
                  <a:lnTo>
                    <a:pt x="5791" y="12653"/>
                  </a:lnTo>
                  <a:lnTo>
                    <a:pt x="5767" y="12531"/>
                  </a:lnTo>
                  <a:lnTo>
                    <a:pt x="5743" y="12410"/>
                  </a:lnTo>
                  <a:lnTo>
                    <a:pt x="5694" y="12215"/>
                  </a:lnTo>
                  <a:close/>
                  <a:moveTo>
                    <a:pt x="13383" y="487"/>
                  </a:moveTo>
                  <a:lnTo>
                    <a:pt x="13699" y="511"/>
                  </a:lnTo>
                  <a:lnTo>
                    <a:pt x="14308" y="584"/>
                  </a:lnTo>
                  <a:lnTo>
                    <a:pt x="14648" y="657"/>
                  </a:lnTo>
                  <a:lnTo>
                    <a:pt x="14989" y="730"/>
                  </a:lnTo>
                  <a:lnTo>
                    <a:pt x="15305" y="827"/>
                  </a:lnTo>
                  <a:lnTo>
                    <a:pt x="15646" y="949"/>
                  </a:lnTo>
                  <a:lnTo>
                    <a:pt x="15938" y="1095"/>
                  </a:lnTo>
                  <a:lnTo>
                    <a:pt x="16230" y="1265"/>
                  </a:lnTo>
                  <a:lnTo>
                    <a:pt x="16498" y="1484"/>
                  </a:lnTo>
                  <a:lnTo>
                    <a:pt x="16741" y="1728"/>
                  </a:lnTo>
                  <a:lnTo>
                    <a:pt x="16741" y="1801"/>
                  </a:lnTo>
                  <a:lnTo>
                    <a:pt x="16790" y="2020"/>
                  </a:lnTo>
                  <a:lnTo>
                    <a:pt x="16838" y="2214"/>
                  </a:lnTo>
                  <a:lnTo>
                    <a:pt x="16887" y="2652"/>
                  </a:lnTo>
                  <a:lnTo>
                    <a:pt x="16887" y="3066"/>
                  </a:lnTo>
                  <a:lnTo>
                    <a:pt x="16911" y="3504"/>
                  </a:lnTo>
                  <a:lnTo>
                    <a:pt x="16887" y="4477"/>
                  </a:lnTo>
                  <a:lnTo>
                    <a:pt x="16863" y="5475"/>
                  </a:lnTo>
                  <a:lnTo>
                    <a:pt x="16814" y="6983"/>
                  </a:lnTo>
                  <a:lnTo>
                    <a:pt x="16790" y="8492"/>
                  </a:lnTo>
                  <a:lnTo>
                    <a:pt x="16838" y="10244"/>
                  </a:lnTo>
                  <a:lnTo>
                    <a:pt x="16838" y="11120"/>
                  </a:lnTo>
                  <a:lnTo>
                    <a:pt x="16790" y="11996"/>
                  </a:lnTo>
                  <a:lnTo>
                    <a:pt x="16473" y="11947"/>
                  </a:lnTo>
                  <a:lnTo>
                    <a:pt x="16181" y="11874"/>
                  </a:lnTo>
                  <a:lnTo>
                    <a:pt x="15622" y="11753"/>
                  </a:lnTo>
                  <a:lnTo>
                    <a:pt x="15354" y="11680"/>
                  </a:lnTo>
                  <a:lnTo>
                    <a:pt x="15062" y="11655"/>
                  </a:lnTo>
                  <a:lnTo>
                    <a:pt x="14405" y="11607"/>
                  </a:lnTo>
                  <a:lnTo>
                    <a:pt x="13724" y="11582"/>
                  </a:lnTo>
                  <a:lnTo>
                    <a:pt x="13067" y="11607"/>
                  </a:lnTo>
                  <a:lnTo>
                    <a:pt x="12385" y="11655"/>
                  </a:lnTo>
                  <a:lnTo>
                    <a:pt x="11850" y="11704"/>
                  </a:lnTo>
                  <a:lnTo>
                    <a:pt x="11315" y="11801"/>
                  </a:lnTo>
                  <a:lnTo>
                    <a:pt x="10780" y="11923"/>
                  </a:lnTo>
                  <a:lnTo>
                    <a:pt x="10269" y="12118"/>
                  </a:lnTo>
                  <a:lnTo>
                    <a:pt x="10025" y="12215"/>
                  </a:lnTo>
                  <a:lnTo>
                    <a:pt x="9733" y="12361"/>
                  </a:lnTo>
                  <a:lnTo>
                    <a:pt x="9417" y="12531"/>
                  </a:lnTo>
                  <a:lnTo>
                    <a:pt x="9149" y="12726"/>
                  </a:lnTo>
                  <a:lnTo>
                    <a:pt x="9101" y="11363"/>
                  </a:lnTo>
                  <a:lnTo>
                    <a:pt x="9052" y="10001"/>
                  </a:lnTo>
                  <a:lnTo>
                    <a:pt x="8979" y="8662"/>
                  </a:lnTo>
                  <a:lnTo>
                    <a:pt x="8955" y="7300"/>
                  </a:lnTo>
                  <a:lnTo>
                    <a:pt x="8955" y="5913"/>
                  </a:lnTo>
                  <a:lnTo>
                    <a:pt x="8930" y="4526"/>
                  </a:lnTo>
                  <a:lnTo>
                    <a:pt x="8930" y="3942"/>
                  </a:lnTo>
                  <a:lnTo>
                    <a:pt x="8930" y="3358"/>
                  </a:lnTo>
                  <a:lnTo>
                    <a:pt x="8930" y="2774"/>
                  </a:lnTo>
                  <a:lnTo>
                    <a:pt x="8930" y="2214"/>
                  </a:lnTo>
                  <a:lnTo>
                    <a:pt x="8930" y="2166"/>
                  </a:lnTo>
                  <a:lnTo>
                    <a:pt x="9222" y="2020"/>
                  </a:lnTo>
                  <a:lnTo>
                    <a:pt x="9490" y="1849"/>
                  </a:lnTo>
                  <a:lnTo>
                    <a:pt x="9758" y="1679"/>
                  </a:lnTo>
                  <a:lnTo>
                    <a:pt x="10001" y="1533"/>
                  </a:lnTo>
                  <a:lnTo>
                    <a:pt x="10877" y="1046"/>
                  </a:lnTo>
                  <a:lnTo>
                    <a:pt x="11339" y="827"/>
                  </a:lnTo>
                  <a:lnTo>
                    <a:pt x="11777" y="657"/>
                  </a:lnTo>
                  <a:lnTo>
                    <a:pt x="12069" y="560"/>
                  </a:lnTo>
                  <a:lnTo>
                    <a:pt x="12385" y="511"/>
                  </a:lnTo>
                  <a:lnTo>
                    <a:pt x="12702" y="487"/>
                  </a:lnTo>
                  <a:close/>
                  <a:moveTo>
                    <a:pt x="12872" y="12093"/>
                  </a:moveTo>
                  <a:lnTo>
                    <a:pt x="12823" y="12166"/>
                  </a:lnTo>
                  <a:lnTo>
                    <a:pt x="12775" y="12264"/>
                  </a:lnTo>
                  <a:lnTo>
                    <a:pt x="12750" y="12361"/>
                  </a:lnTo>
                  <a:lnTo>
                    <a:pt x="12750" y="12458"/>
                  </a:lnTo>
                  <a:lnTo>
                    <a:pt x="12775" y="12677"/>
                  </a:lnTo>
                  <a:lnTo>
                    <a:pt x="12215" y="12726"/>
                  </a:lnTo>
                  <a:lnTo>
                    <a:pt x="12215" y="12702"/>
                  </a:lnTo>
                  <a:lnTo>
                    <a:pt x="12191" y="12629"/>
                  </a:lnTo>
                  <a:lnTo>
                    <a:pt x="12166" y="12580"/>
                  </a:lnTo>
                  <a:lnTo>
                    <a:pt x="12166" y="12434"/>
                  </a:lnTo>
                  <a:lnTo>
                    <a:pt x="12166" y="12191"/>
                  </a:lnTo>
                  <a:lnTo>
                    <a:pt x="12166" y="12166"/>
                  </a:lnTo>
                  <a:lnTo>
                    <a:pt x="12677" y="12118"/>
                  </a:lnTo>
                  <a:lnTo>
                    <a:pt x="12872" y="12093"/>
                  </a:lnTo>
                  <a:close/>
                  <a:moveTo>
                    <a:pt x="14673" y="12093"/>
                  </a:moveTo>
                  <a:lnTo>
                    <a:pt x="15232" y="12166"/>
                  </a:lnTo>
                  <a:lnTo>
                    <a:pt x="15184" y="12239"/>
                  </a:lnTo>
                  <a:lnTo>
                    <a:pt x="15135" y="12312"/>
                  </a:lnTo>
                  <a:lnTo>
                    <a:pt x="15111" y="12410"/>
                  </a:lnTo>
                  <a:lnTo>
                    <a:pt x="15111" y="12483"/>
                  </a:lnTo>
                  <a:lnTo>
                    <a:pt x="15135" y="12629"/>
                  </a:lnTo>
                  <a:lnTo>
                    <a:pt x="15159" y="12775"/>
                  </a:lnTo>
                  <a:lnTo>
                    <a:pt x="15159" y="12775"/>
                  </a:lnTo>
                  <a:lnTo>
                    <a:pt x="14648" y="12702"/>
                  </a:lnTo>
                  <a:lnTo>
                    <a:pt x="14673" y="12410"/>
                  </a:lnTo>
                  <a:lnTo>
                    <a:pt x="14673" y="12239"/>
                  </a:lnTo>
                  <a:lnTo>
                    <a:pt x="14673" y="12093"/>
                  </a:lnTo>
                  <a:close/>
                  <a:moveTo>
                    <a:pt x="6521" y="12458"/>
                  </a:moveTo>
                  <a:lnTo>
                    <a:pt x="6838" y="12580"/>
                  </a:lnTo>
                  <a:lnTo>
                    <a:pt x="6789" y="12702"/>
                  </a:lnTo>
                  <a:lnTo>
                    <a:pt x="6765" y="12848"/>
                  </a:lnTo>
                  <a:lnTo>
                    <a:pt x="6667" y="12799"/>
                  </a:lnTo>
                  <a:lnTo>
                    <a:pt x="6570" y="12629"/>
                  </a:lnTo>
                  <a:lnTo>
                    <a:pt x="6521" y="12458"/>
                  </a:lnTo>
                  <a:close/>
                  <a:moveTo>
                    <a:pt x="2215" y="12239"/>
                  </a:moveTo>
                  <a:lnTo>
                    <a:pt x="2190" y="12361"/>
                  </a:lnTo>
                  <a:lnTo>
                    <a:pt x="2215" y="12507"/>
                  </a:lnTo>
                  <a:lnTo>
                    <a:pt x="2239" y="12629"/>
                  </a:lnTo>
                  <a:lnTo>
                    <a:pt x="2312" y="12750"/>
                  </a:lnTo>
                  <a:lnTo>
                    <a:pt x="2336" y="12775"/>
                  </a:lnTo>
                  <a:lnTo>
                    <a:pt x="1850" y="12872"/>
                  </a:lnTo>
                  <a:lnTo>
                    <a:pt x="1850" y="12604"/>
                  </a:lnTo>
                  <a:lnTo>
                    <a:pt x="1850" y="12312"/>
                  </a:lnTo>
                  <a:lnTo>
                    <a:pt x="2215" y="12239"/>
                  </a:lnTo>
                  <a:close/>
                  <a:moveTo>
                    <a:pt x="11850" y="12191"/>
                  </a:moveTo>
                  <a:lnTo>
                    <a:pt x="11826" y="12385"/>
                  </a:lnTo>
                  <a:lnTo>
                    <a:pt x="11826" y="12580"/>
                  </a:lnTo>
                  <a:lnTo>
                    <a:pt x="11850" y="12775"/>
                  </a:lnTo>
                  <a:lnTo>
                    <a:pt x="11315" y="12848"/>
                  </a:lnTo>
                  <a:lnTo>
                    <a:pt x="11242" y="12872"/>
                  </a:lnTo>
                  <a:lnTo>
                    <a:pt x="11193" y="12823"/>
                  </a:lnTo>
                  <a:lnTo>
                    <a:pt x="11193" y="12775"/>
                  </a:lnTo>
                  <a:lnTo>
                    <a:pt x="11193" y="12580"/>
                  </a:lnTo>
                  <a:lnTo>
                    <a:pt x="11193" y="12410"/>
                  </a:lnTo>
                  <a:lnTo>
                    <a:pt x="11169" y="12337"/>
                  </a:lnTo>
                  <a:lnTo>
                    <a:pt x="11510" y="12239"/>
                  </a:lnTo>
                  <a:lnTo>
                    <a:pt x="11850" y="12191"/>
                  </a:lnTo>
                  <a:close/>
                  <a:moveTo>
                    <a:pt x="4842" y="511"/>
                  </a:moveTo>
                  <a:lnTo>
                    <a:pt x="5183" y="535"/>
                  </a:lnTo>
                  <a:lnTo>
                    <a:pt x="5548" y="584"/>
                  </a:lnTo>
                  <a:lnTo>
                    <a:pt x="5889" y="657"/>
                  </a:lnTo>
                  <a:lnTo>
                    <a:pt x="6229" y="754"/>
                  </a:lnTo>
                  <a:lnTo>
                    <a:pt x="6546" y="876"/>
                  </a:lnTo>
                  <a:lnTo>
                    <a:pt x="6862" y="1022"/>
                  </a:lnTo>
                  <a:lnTo>
                    <a:pt x="7178" y="1168"/>
                  </a:lnTo>
                  <a:lnTo>
                    <a:pt x="7470" y="1363"/>
                  </a:lnTo>
                  <a:lnTo>
                    <a:pt x="7738" y="1557"/>
                  </a:lnTo>
                  <a:lnTo>
                    <a:pt x="8006" y="1801"/>
                  </a:lnTo>
                  <a:lnTo>
                    <a:pt x="8225" y="2044"/>
                  </a:lnTo>
                  <a:lnTo>
                    <a:pt x="8444" y="2287"/>
                  </a:lnTo>
                  <a:lnTo>
                    <a:pt x="8492" y="2360"/>
                  </a:lnTo>
                  <a:lnTo>
                    <a:pt x="8444" y="2847"/>
                  </a:lnTo>
                  <a:lnTo>
                    <a:pt x="8419" y="3358"/>
                  </a:lnTo>
                  <a:lnTo>
                    <a:pt x="8444" y="4331"/>
                  </a:lnTo>
                  <a:lnTo>
                    <a:pt x="8468" y="5718"/>
                  </a:lnTo>
                  <a:lnTo>
                    <a:pt x="8468" y="7105"/>
                  </a:lnTo>
                  <a:lnTo>
                    <a:pt x="8468" y="7835"/>
                  </a:lnTo>
                  <a:lnTo>
                    <a:pt x="8492" y="8565"/>
                  </a:lnTo>
                  <a:lnTo>
                    <a:pt x="8541" y="10049"/>
                  </a:lnTo>
                  <a:lnTo>
                    <a:pt x="8614" y="11509"/>
                  </a:lnTo>
                  <a:lnTo>
                    <a:pt x="8663" y="12969"/>
                  </a:lnTo>
                  <a:lnTo>
                    <a:pt x="8663" y="12969"/>
                  </a:lnTo>
                  <a:lnTo>
                    <a:pt x="7860" y="12507"/>
                  </a:lnTo>
                  <a:lnTo>
                    <a:pt x="7446" y="12288"/>
                  </a:lnTo>
                  <a:lnTo>
                    <a:pt x="7032" y="12069"/>
                  </a:lnTo>
                  <a:lnTo>
                    <a:pt x="6765" y="11947"/>
                  </a:lnTo>
                  <a:lnTo>
                    <a:pt x="6497" y="11850"/>
                  </a:lnTo>
                  <a:lnTo>
                    <a:pt x="6205" y="11777"/>
                  </a:lnTo>
                  <a:lnTo>
                    <a:pt x="5937" y="11704"/>
                  </a:lnTo>
                  <a:lnTo>
                    <a:pt x="5353" y="11607"/>
                  </a:lnTo>
                  <a:lnTo>
                    <a:pt x="4769" y="11534"/>
                  </a:lnTo>
                  <a:lnTo>
                    <a:pt x="3650" y="11534"/>
                  </a:lnTo>
                  <a:lnTo>
                    <a:pt x="3066" y="11558"/>
                  </a:lnTo>
                  <a:lnTo>
                    <a:pt x="2507" y="11631"/>
                  </a:lnTo>
                  <a:lnTo>
                    <a:pt x="2044" y="11704"/>
                  </a:lnTo>
                  <a:lnTo>
                    <a:pt x="1533" y="11801"/>
                  </a:lnTo>
                  <a:lnTo>
                    <a:pt x="1290" y="11874"/>
                  </a:lnTo>
                  <a:lnTo>
                    <a:pt x="1047" y="11947"/>
                  </a:lnTo>
                  <a:lnTo>
                    <a:pt x="828" y="12045"/>
                  </a:lnTo>
                  <a:lnTo>
                    <a:pt x="609" y="12166"/>
                  </a:lnTo>
                  <a:lnTo>
                    <a:pt x="609" y="12166"/>
                  </a:lnTo>
                  <a:lnTo>
                    <a:pt x="633" y="11972"/>
                  </a:lnTo>
                  <a:lnTo>
                    <a:pt x="657" y="11777"/>
                  </a:lnTo>
                  <a:lnTo>
                    <a:pt x="657" y="11485"/>
                  </a:lnTo>
                  <a:lnTo>
                    <a:pt x="584" y="10147"/>
                  </a:lnTo>
                  <a:lnTo>
                    <a:pt x="536" y="9490"/>
                  </a:lnTo>
                  <a:lnTo>
                    <a:pt x="536" y="8833"/>
                  </a:lnTo>
                  <a:lnTo>
                    <a:pt x="560" y="7908"/>
                  </a:lnTo>
                  <a:lnTo>
                    <a:pt x="609" y="7008"/>
                  </a:lnTo>
                  <a:lnTo>
                    <a:pt x="657" y="6083"/>
                  </a:lnTo>
                  <a:lnTo>
                    <a:pt x="657" y="5645"/>
                  </a:lnTo>
                  <a:lnTo>
                    <a:pt x="657" y="5183"/>
                  </a:lnTo>
                  <a:lnTo>
                    <a:pt x="609" y="4234"/>
                  </a:lnTo>
                  <a:lnTo>
                    <a:pt x="584" y="3309"/>
                  </a:lnTo>
                  <a:lnTo>
                    <a:pt x="584" y="2896"/>
                  </a:lnTo>
                  <a:lnTo>
                    <a:pt x="609" y="2506"/>
                  </a:lnTo>
                  <a:lnTo>
                    <a:pt x="657" y="1728"/>
                  </a:lnTo>
                  <a:lnTo>
                    <a:pt x="949" y="1582"/>
                  </a:lnTo>
                  <a:lnTo>
                    <a:pt x="1241" y="1460"/>
                  </a:lnTo>
                  <a:lnTo>
                    <a:pt x="1801" y="1241"/>
                  </a:lnTo>
                  <a:lnTo>
                    <a:pt x="2653" y="949"/>
                  </a:lnTo>
                  <a:lnTo>
                    <a:pt x="3504" y="681"/>
                  </a:lnTo>
                  <a:lnTo>
                    <a:pt x="3821" y="608"/>
                  </a:lnTo>
                  <a:lnTo>
                    <a:pt x="4161" y="535"/>
                  </a:lnTo>
                  <a:lnTo>
                    <a:pt x="4502" y="511"/>
                  </a:lnTo>
                  <a:close/>
                  <a:moveTo>
                    <a:pt x="15354" y="12191"/>
                  </a:moveTo>
                  <a:lnTo>
                    <a:pt x="15646" y="12239"/>
                  </a:lnTo>
                  <a:lnTo>
                    <a:pt x="15938" y="12337"/>
                  </a:lnTo>
                  <a:lnTo>
                    <a:pt x="15889" y="12507"/>
                  </a:lnTo>
                  <a:lnTo>
                    <a:pt x="15889" y="12653"/>
                  </a:lnTo>
                  <a:lnTo>
                    <a:pt x="15889" y="12994"/>
                  </a:lnTo>
                  <a:lnTo>
                    <a:pt x="15524" y="12872"/>
                  </a:lnTo>
                  <a:lnTo>
                    <a:pt x="15500" y="12702"/>
                  </a:lnTo>
                  <a:lnTo>
                    <a:pt x="15427" y="12507"/>
                  </a:lnTo>
                  <a:lnTo>
                    <a:pt x="15378" y="12337"/>
                  </a:lnTo>
                  <a:lnTo>
                    <a:pt x="15330" y="12191"/>
                  </a:lnTo>
                  <a:close/>
                  <a:moveTo>
                    <a:pt x="1509" y="12385"/>
                  </a:moveTo>
                  <a:lnTo>
                    <a:pt x="1460" y="12677"/>
                  </a:lnTo>
                  <a:lnTo>
                    <a:pt x="1436" y="12848"/>
                  </a:lnTo>
                  <a:lnTo>
                    <a:pt x="1460" y="13018"/>
                  </a:lnTo>
                  <a:lnTo>
                    <a:pt x="1290" y="13091"/>
                  </a:lnTo>
                  <a:lnTo>
                    <a:pt x="1290" y="12969"/>
                  </a:lnTo>
                  <a:lnTo>
                    <a:pt x="1290" y="12726"/>
                  </a:lnTo>
                  <a:lnTo>
                    <a:pt x="1266" y="12580"/>
                  </a:lnTo>
                  <a:lnTo>
                    <a:pt x="1241" y="12458"/>
                  </a:lnTo>
                  <a:lnTo>
                    <a:pt x="1509" y="12385"/>
                  </a:lnTo>
                  <a:close/>
                  <a:moveTo>
                    <a:pt x="10926" y="12385"/>
                  </a:moveTo>
                  <a:lnTo>
                    <a:pt x="10877" y="12531"/>
                  </a:lnTo>
                  <a:lnTo>
                    <a:pt x="10828" y="12750"/>
                  </a:lnTo>
                  <a:lnTo>
                    <a:pt x="10804" y="12969"/>
                  </a:lnTo>
                  <a:lnTo>
                    <a:pt x="10366" y="13091"/>
                  </a:lnTo>
                  <a:lnTo>
                    <a:pt x="10366" y="12921"/>
                  </a:lnTo>
                  <a:lnTo>
                    <a:pt x="10366" y="12750"/>
                  </a:lnTo>
                  <a:lnTo>
                    <a:pt x="10366" y="12677"/>
                  </a:lnTo>
                  <a:lnTo>
                    <a:pt x="10342" y="12604"/>
                  </a:lnTo>
                  <a:lnTo>
                    <a:pt x="10536" y="12531"/>
                  </a:lnTo>
                  <a:lnTo>
                    <a:pt x="10926" y="12385"/>
                  </a:lnTo>
                  <a:close/>
                  <a:moveTo>
                    <a:pt x="7105" y="12726"/>
                  </a:moveTo>
                  <a:lnTo>
                    <a:pt x="7641" y="13018"/>
                  </a:lnTo>
                  <a:lnTo>
                    <a:pt x="7616" y="13115"/>
                  </a:lnTo>
                  <a:lnTo>
                    <a:pt x="7616" y="13140"/>
                  </a:lnTo>
                  <a:lnTo>
                    <a:pt x="7397" y="13042"/>
                  </a:lnTo>
                  <a:lnTo>
                    <a:pt x="7178" y="12969"/>
                  </a:lnTo>
                  <a:lnTo>
                    <a:pt x="7130" y="12823"/>
                  </a:lnTo>
                  <a:lnTo>
                    <a:pt x="7105" y="12726"/>
                  </a:lnTo>
                  <a:close/>
                  <a:moveTo>
                    <a:pt x="16181" y="12410"/>
                  </a:moveTo>
                  <a:lnTo>
                    <a:pt x="16303" y="12458"/>
                  </a:lnTo>
                  <a:lnTo>
                    <a:pt x="16254" y="12604"/>
                  </a:lnTo>
                  <a:lnTo>
                    <a:pt x="16230" y="12775"/>
                  </a:lnTo>
                  <a:lnTo>
                    <a:pt x="16206" y="13140"/>
                  </a:lnTo>
                  <a:lnTo>
                    <a:pt x="16157" y="13115"/>
                  </a:lnTo>
                  <a:lnTo>
                    <a:pt x="16206" y="13067"/>
                  </a:lnTo>
                  <a:lnTo>
                    <a:pt x="16206" y="12994"/>
                  </a:lnTo>
                  <a:lnTo>
                    <a:pt x="16181" y="12702"/>
                  </a:lnTo>
                  <a:lnTo>
                    <a:pt x="16181" y="12410"/>
                  </a:lnTo>
                  <a:close/>
                  <a:moveTo>
                    <a:pt x="10025" y="12750"/>
                  </a:moveTo>
                  <a:lnTo>
                    <a:pt x="9977" y="12994"/>
                  </a:lnTo>
                  <a:lnTo>
                    <a:pt x="9928" y="13213"/>
                  </a:lnTo>
                  <a:lnTo>
                    <a:pt x="9928" y="13261"/>
                  </a:lnTo>
                  <a:lnTo>
                    <a:pt x="9563" y="13432"/>
                  </a:lnTo>
                  <a:lnTo>
                    <a:pt x="9563" y="13286"/>
                  </a:lnTo>
                  <a:lnTo>
                    <a:pt x="9563" y="13164"/>
                  </a:lnTo>
                  <a:lnTo>
                    <a:pt x="9539" y="13067"/>
                  </a:lnTo>
                  <a:lnTo>
                    <a:pt x="9539" y="13042"/>
                  </a:lnTo>
                  <a:lnTo>
                    <a:pt x="9563" y="13018"/>
                  </a:lnTo>
                  <a:lnTo>
                    <a:pt x="9782" y="12896"/>
                  </a:lnTo>
                  <a:lnTo>
                    <a:pt x="10025" y="12750"/>
                  </a:lnTo>
                  <a:close/>
                  <a:moveTo>
                    <a:pt x="8030" y="13261"/>
                  </a:moveTo>
                  <a:lnTo>
                    <a:pt x="8322" y="13432"/>
                  </a:lnTo>
                  <a:lnTo>
                    <a:pt x="8614" y="13553"/>
                  </a:lnTo>
                  <a:lnTo>
                    <a:pt x="8565" y="13675"/>
                  </a:lnTo>
                  <a:lnTo>
                    <a:pt x="8541" y="13870"/>
                  </a:lnTo>
                  <a:lnTo>
                    <a:pt x="8419" y="13724"/>
                  </a:lnTo>
                  <a:lnTo>
                    <a:pt x="8298" y="13602"/>
                  </a:lnTo>
                  <a:lnTo>
                    <a:pt x="8030" y="13383"/>
                  </a:lnTo>
                  <a:lnTo>
                    <a:pt x="8030" y="13261"/>
                  </a:lnTo>
                  <a:close/>
                  <a:moveTo>
                    <a:pt x="9247" y="13261"/>
                  </a:moveTo>
                  <a:lnTo>
                    <a:pt x="9247" y="13383"/>
                  </a:lnTo>
                  <a:lnTo>
                    <a:pt x="9271" y="13578"/>
                  </a:lnTo>
                  <a:lnTo>
                    <a:pt x="9052" y="13724"/>
                  </a:lnTo>
                  <a:lnTo>
                    <a:pt x="8857" y="13894"/>
                  </a:lnTo>
                  <a:lnTo>
                    <a:pt x="8857" y="13699"/>
                  </a:lnTo>
                  <a:lnTo>
                    <a:pt x="8857" y="13626"/>
                  </a:lnTo>
                  <a:lnTo>
                    <a:pt x="8930" y="13602"/>
                  </a:lnTo>
                  <a:lnTo>
                    <a:pt x="8979" y="13553"/>
                  </a:lnTo>
                  <a:lnTo>
                    <a:pt x="9052" y="13456"/>
                  </a:lnTo>
                  <a:lnTo>
                    <a:pt x="9101" y="13407"/>
                  </a:lnTo>
                  <a:lnTo>
                    <a:pt x="9149" y="13334"/>
                  </a:lnTo>
                  <a:lnTo>
                    <a:pt x="9247" y="13261"/>
                  </a:lnTo>
                  <a:close/>
                  <a:moveTo>
                    <a:pt x="4550" y="0"/>
                  </a:moveTo>
                  <a:lnTo>
                    <a:pt x="4185" y="24"/>
                  </a:lnTo>
                  <a:lnTo>
                    <a:pt x="3845" y="49"/>
                  </a:lnTo>
                  <a:lnTo>
                    <a:pt x="3504" y="122"/>
                  </a:lnTo>
                  <a:lnTo>
                    <a:pt x="3042" y="243"/>
                  </a:lnTo>
                  <a:lnTo>
                    <a:pt x="2580" y="414"/>
                  </a:lnTo>
                  <a:lnTo>
                    <a:pt x="1679" y="754"/>
                  </a:lnTo>
                  <a:lnTo>
                    <a:pt x="1290" y="876"/>
                  </a:lnTo>
                  <a:lnTo>
                    <a:pt x="852" y="1046"/>
                  </a:lnTo>
                  <a:lnTo>
                    <a:pt x="633" y="1168"/>
                  </a:lnTo>
                  <a:lnTo>
                    <a:pt x="438" y="1290"/>
                  </a:lnTo>
                  <a:lnTo>
                    <a:pt x="292" y="1436"/>
                  </a:lnTo>
                  <a:lnTo>
                    <a:pt x="195" y="1606"/>
                  </a:lnTo>
                  <a:lnTo>
                    <a:pt x="171" y="1703"/>
                  </a:lnTo>
                  <a:lnTo>
                    <a:pt x="195" y="1801"/>
                  </a:lnTo>
                  <a:lnTo>
                    <a:pt x="122" y="2093"/>
                  </a:lnTo>
                  <a:lnTo>
                    <a:pt x="73" y="2409"/>
                  </a:lnTo>
                  <a:lnTo>
                    <a:pt x="49" y="2725"/>
                  </a:lnTo>
                  <a:lnTo>
                    <a:pt x="49" y="3066"/>
                  </a:lnTo>
                  <a:lnTo>
                    <a:pt x="73" y="3699"/>
                  </a:lnTo>
                  <a:lnTo>
                    <a:pt x="98" y="4331"/>
                  </a:lnTo>
                  <a:lnTo>
                    <a:pt x="122" y="5183"/>
                  </a:lnTo>
                  <a:lnTo>
                    <a:pt x="122" y="6034"/>
                  </a:lnTo>
                  <a:lnTo>
                    <a:pt x="98" y="6886"/>
                  </a:lnTo>
                  <a:lnTo>
                    <a:pt x="25" y="7738"/>
                  </a:lnTo>
                  <a:lnTo>
                    <a:pt x="0" y="8468"/>
                  </a:lnTo>
                  <a:lnTo>
                    <a:pt x="0" y="9198"/>
                  </a:lnTo>
                  <a:lnTo>
                    <a:pt x="0" y="9928"/>
                  </a:lnTo>
                  <a:lnTo>
                    <a:pt x="49" y="10633"/>
                  </a:lnTo>
                  <a:lnTo>
                    <a:pt x="122" y="11680"/>
                  </a:lnTo>
                  <a:lnTo>
                    <a:pt x="122" y="12045"/>
                  </a:lnTo>
                  <a:lnTo>
                    <a:pt x="122" y="12166"/>
                  </a:lnTo>
                  <a:lnTo>
                    <a:pt x="171" y="12264"/>
                  </a:lnTo>
                  <a:lnTo>
                    <a:pt x="195" y="12337"/>
                  </a:lnTo>
                  <a:lnTo>
                    <a:pt x="292" y="12385"/>
                  </a:lnTo>
                  <a:lnTo>
                    <a:pt x="341" y="12410"/>
                  </a:lnTo>
                  <a:lnTo>
                    <a:pt x="365" y="12507"/>
                  </a:lnTo>
                  <a:lnTo>
                    <a:pt x="414" y="12580"/>
                  </a:lnTo>
                  <a:lnTo>
                    <a:pt x="487" y="12629"/>
                  </a:lnTo>
                  <a:lnTo>
                    <a:pt x="584" y="12629"/>
                  </a:lnTo>
                  <a:lnTo>
                    <a:pt x="803" y="12580"/>
                  </a:lnTo>
                  <a:lnTo>
                    <a:pt x="803" y="12896"/>
                  </a:lnTo>
                  <a:lnTo>
                    <a:pt x="803" y="13188"/>
                  </a:lnTo>
                  <a:lnTo>
                    <a:pt x="828" y="13334"/>
                  </a:lnTo>
                  <a:lnTo>
                    <a:pt x="876" y="13480"/>
                  </a:lnTo>
                  <a:lnTo>
                    <a:pt x="925" y="13529"/>
                  </a:lnTo>
                  <a:lnTo>
                    <a:pt x="998" y="13578"/>
                  </a:lnTo>
                  <a:lnTo>
                    <a:pt x="1144" y="13578"/>
                  </a:lnTo>
                  <a:lnTo>
                    <a:pt x="1217" y="13553"/>
                  </a:lnTo>
                  <a:lnTo>
                    <a:pt x="1241" y="13529"/>
                  </a:lnTo>
                  <a:lnTo>
                    <a:pt x="1363" y="13529"/>
                  </a:lnTo>
                  <a:lnTo>
                    <a:pt x="1485" y="13505"/>
                  </a:lnTo>
                  <a:lnTo>
                    <a:pt x="1704" y="13432"/>
                  </a:lnTo>
                  <a:lnTo>
                    <a:pt x="2142" y="13310"/>
                  </a:lnTo>
                  <a:lnTo>
                    <a:pt x="2604" y="13213"/>
                  </a:lnTo>
                  <a:lnTo>
                    <a:pt x="3188" y="13140"/>
                  </a:lnTo>
                  <a:lnTo>
                    <a:pt x="3772" y="13091"/>
                  </a:lnTo>
                  <a:lnTo>
                    <a:pt x="4356" y="13067"/>
                  </a:lnTo>
                  <a:lnTo>
                    <a:pt x="4940" y="13091"/>
                  </a:lnTo>
                  <a:lnTo>
                    <a:pt x="5402" y="13115"/>
                  </a:lnTo>
                  <a:lnTo>
                    <a:pt x="5937" y="13164"/>
                  </a:lnTo>
                  <a:lnTo>
                    <a:pt x="6473" y="13261"/>
                  </a:lnTo>
                  <a:lnTo>
                    <a:pt x="6740" y="13334"/>
                  </a:lnTo>
                  <a:lnTo>
                    <a:pt x="7008" y="13407"/>
                  </a:lnTo>
                  <a:lnTo>
                    <a:pt x="7251" y="13505"/>
                  </a:lnTo>
                  <a:lnTo>
                    <a:pt x="7495" y="13626"/>
                  </a:lnTo>
                  <a:lnTo>
                    <a:pt x="7714" y="13772"/>
                  </a:lnTo>
                  <a:lnTo>
                    <a:pt x="7908" y="13918"/>
                  </a:lnTo>
                  <a:lnTo>
                    <a:pt x="8079" y="14088"/>
                  </a:lnTo>
                  <a:lnTo>
                    <a:pt x="8225" y="14307"/>
                  </a:lnTo>
                  <a:lnTo>
                    <a:pt x="8322" y="14526"/>
                  </a:lnTo>
                  <a:lnTo>
                    <a:pt x="8371" y="14794"/>
                  </a:lnTo>
                  <a:lnTo>
                    <a:pt x="8419" y="14891"/>
                  </a:lnTo>
                  <a:lnTo>
                    <a:pt x="8468" y="14940"/>
                  </a:lnTo>
                  <a:lnTo>
                    <a:pt x="8565" y="14964"/>
                  </a:lnTo>
                  <a:lnTo>
                    <a:pt x="8638" y="14964"/>
                  </a:lnTo>
                  <a:lnTo>
                    <a:pt x="8736" y="14916"/>
                  </a:lnTo>
                  <a:lnTo>
                    <a:pt x="8809" y="14843"/>
                  </a:lnTo>
                  <a:lnTo>
                    <a:pt x="8857" y="14770"/>
                  </a:lnTo>
                  <a:lnTo>
                    <a:pt x="8857" y="14648"/>
                  </a:lnTo>
                  <a:lnTo>
                    <a:pt x="8833" y="14599"/>
                  </a:lnTo>
                  <a:lnTo>
                    <a:pt x="9052" y="14332"/>
                  </a:lnTo>
                  <a:lnTo>
                    <a:pt x="9247" y="14113"/>
                  </a:lnTo>
                  <a:lnTo>
                    <a:pt x="9514" y="13943"/>
                  </a:lnTo>
                  <a:lnTo>
                    <a:pt x="9806" y="13772"/>
                  </a:lnTo>
                  <a:lnTo>
                    <a:pt x="10220" y="13602"/>
                  </a:lnTo>
                  <a:lnTo>
                    <a:pt x="10658" y="13456"/>
                  </a:lnTo>
                  <a:lnTo>
                    <a:pt x="11096" y="13334"/>
                  </a:lnTo>
                  <a:lnTo>
                    <a:pt x="11534" y="13261"/>
                  </a:lnTo>
                  <a:lnTo>
                    <a:pt x="12045" y="13188"/>
                  </a:lnTo>
                  <a:lnTo>
                    <a:pt x="12580" y="13140"/>
                  </a:lnTo>
                  <a:lnTo>
                    <a:pt x="13626" y="13091"/>
                  </a:lnTo>
                  <a:lnTo>
                    <a:pt x="13967" y="13091"/>
                  </a:lnTo>
                  <a:lnTo>
                    <a:pt x="14308" y="13115"/>
                  </a:lnTo>
                  <a:lnTo>
                    <a:pt x="14648" y="13140"/>
                  </a:lnTo>
                  <a:lnTo>
                    <a:pt x="14965" y="13188"/>
                  </a:lnTo>
                  <a:lnTo>
                    <a:pt x="15305" y="13261"/>
                  </a:lnTo>
                  <a:lnTo>
                    <a:pt x="15622" y="13359"/>
                  </a:lnTo>
                  <a:lnTo>
                    <a:pt x="15938" y="13480"/>
                  </a:lnTo>
                  <a:lnTo>
                    <a:pt x="16254" y="13651"/>
                  </a:lnTo>
                  <a:lnTo>
                    <a:pt x="16303" y="13675"/>
                  </a:lnTo>
                  <a:lnTo>
                    <a:pt x="16376" y="13675"/>
                  </a:lnTo>
                  <a:lnTo>
                    <a:pt x="16425" y="13651"/>
                  </a:lnTo>
                  <a:lnTo>
                    <a:pt x="16473" y="13626"/>
                  </a:lnTo>
                  <a:lnTo>
                    <a:pt x="16522" y="13578"/>
                  </a:lnTo>
                  <a:lnTo>
                    <a:pt x="16546" y="13529"/>
                  </a:lnTo>
                  <a:lnTo>
                    <a:pt x="16571" y="13456"/>
                  </a:lnTo>
                  <a:lnTo>
                    <a:pt x="16571" y="13407"/>
                  </a:lnTo>
                  <a:lnTo>
                    <a:pt x="16595" y="13310"/>
                  </a:lnTo>
                  <a:lnTo>
                    <a:pt x="16595" y="12921"/>
                  </a:lnTo>
                  <a:lnTo>
                    <a:pt x="16571" y="12531"/>
                  </a:lnTo>
                  <a:lnTo>
                    <a:pt x="16765" y="12556"/>
                  </a:lnTo>
                  <a:lnTo>
                    <a:pt x="16911" y="12556"/>
                  </a:lnTo>
                  <a:lnTo>
                    <a:pt x="17082" y="12531"/>
                  </a:lnTo>
                  <a:lnTo>
                    <a:pt x="17228" y="12483"/>
                  </a:lnTo>
                  <a:lnTo>
                    <a:pt x="17301" y="12458"/>
                  </a:lnTo>
                  <a:lnTo>
                    <a:pt x="17325" y="12410"/>
                  </a:lnTo>
                  <a:lnTo>
                    <a:pt x="17374" y="12361"/>
                  </a:lnTo>
                  <a:lnTo>
                    <a:pt x="17374" y="12312"/>
                  </a:lnTo>
                  <a:lnTo>
                    <a:pt x="17398" y="12264"/>
                  </a:lnTo>
                  <a:lnTo>
                    <a:pt x="17374" y="12191"/>
                  </a:lnTo>
                  <a:lnTo>
                    <a:pt x="17349" y="12142"/>
                  </a:lnTo>
                  <a:lnTo>
                    <a:pt x="17301" y="12118"/>
                  </a:lnTo>
                  <a:lnTo>
                    <a:pt x="17325" y="11972"/>
                  </a:lnTo>
                  <a:lnTo>
                    <a:pt x="17349" y="11826"/>
                  </a:lnTo>
                  <a:lnTo>
                    <a:pt x="17349" y="11558"/>
                  </a:lnTo>
                  <a:lnTo>
                    <a:pt x="17325" y="10998"/>
                  </a:lnTo>
                  <a:lnTo>
                    <a:pt x="17301" y="8881"/>
                  </a:lnTo>
                  <a:lnTo>
                    <a:pt x="17301" y="7178"/>
                  </a:lnTo>
                  <a:lnTo>
                    <a:pt x="17301" y="6326"/>
                  </a:lnTo>
                  <a:lnTo>
                    <a:pt x="17349" y="5475"/>
                  </a:lnTo>
                  <a:lnTo>
                    <a:pt x="17374" y="4380"/>
                  </a:lnTo>
                  <a:lnTo>
                    <a:pt x="17374" y="3820"/>
                  </a:lnTo>
                  <a:lnTo>
                    <a:pt x="17374" y="3285"/>
                  </a:lnTo>
                  <a:lnTo>
                    <a:pt x="17349" y="2920"/>
                  </a:lnTo>
                  <a:lnTo>
                    <a:pt x="17325" y="2531"/>
                  </a:lnTo>
                  <a:lnTo>
                    <a:pt x="17301" y="2336"/>
                  </a:lnTo>
                  <a:lnTo>
                    <a:pt x="17276" y="2141"/>
                  </a:lnTo>
                  <a:lnTo>
                    <a:pt x="17228" y="1971"/>
                  </a:lnTo>
                  <a:lnTo>
                    <a:pt x="17130" y="1801"/>
                  </a:lnTo>
                  <a:lnTo>
                    <a:pt x="17179" y="1728"/>
                  </a:lnTo>
                  <a:lnTo>
                    <a:pt x="17203" y="1630"/>
                  </a:lnTo>
                  <a:lnTo>
                    <a:pt x="17203" y="1557"/>
                  </a:lnTo>
                  <a:lnTo>
                    <a:pt x="17155" y="1460"/>
                  </a:lnTo>
                  <a:lnTo>
                    <a:pt x="16911" y="1217"/>
                  </a:lnTo>
                  <a:lnTo>
                    <a:pt x="16644" y="998"/>
                  </a:lnTo>
                  <a:lnTo>
                    <a:pt x="16352" y="803"/>
                  </a:lnTo>
                  <a:lnTo>
                    <a:pt x="16035" y="633"/>
                  </a:lnTo>
                  <a:lnTo>
                    <a:pt x="15719" y="487"/>
                  </a:lnTo>
                  <a:lnTo>
                    <a:pt x="15378" y="365"/>
                  </a:lnTo>
                  <a:lnTo>
                    <a:pt x="15038" y="268"/>
                  </a:lnTo>
                  <a:lnTo>
                    <a:pt x="14697" y="195"/>
                  </a:lnTo>
                  <a:lnTo>
                    <a:pt x="14356" y="146"/>
                  </a:lnTo>
                  <a:lnTo>
                    <a:pt x="14016" y="97"/>
                  </a:lnTo>
                  <a:lnTo>
                    <a:pt x="13626" y="49"/>
                  </a:lnTo>
                  <a:lnTo>
                    <a:pt x="13261" y="24"/>
                  </a:lnTo>
                  <a:lnTo>
                    <a:pt x="12896" y="24"/>
                  </a:lnTo>
                  <a:lnTo>
                    <a:pt x="12531" y="49"/>
                  </a:lnTo>
                  <a:lnTo>
                    <a:pt x="12166" y="97"/>
                  </a:lnTo>
                  <a:lnTo>
                    <a:pt x="11826" y="170"/>
                  </a:lnTo>
                  <a:lnTo>
                    <a:pt x="11583" y="243"/>
                  </a:lnTo>
                  <a:lnTo>
                    <a:pt x="11339" y="316"/>
                  </a:lnTo>
                  <a:lnTo>
                    <a:pt x="10877" y="560"/>
                  </a:lnTo>
                  <a:lnTo>
                    <a:pt x="10415" y="803"/>
                  </a:lnTo>
                  <a:lnTo>
                    <a:pt x="9977" y="1046"/>
                  </a:lnTo>
                  <a:lnTo>
                    <a:pt x="9441" y="1338"/>
                  </a:lnTo>
                  <a:lnTo>
                    <a:pt x="9125" y="1509"/>
                  </a:lnTo>
                  <a:lnTo>
                    <a:pt x="8857" y="1703"/>
                  </a:lnTo>
                  <a:lnTo>
                    <a:pt x="8809" y="1679"/>
                  </a:lnTo>
                  <a:lnTo>
                    <a:pt x="8687" y="1679"/>
                  </a:lnTo>
                  <a:lnTo>
                    <a:pt x="8638" y="1728"/>
                  </a:lnTo>
                  <a:lnTo>
                    <a:pt x="8419" y="1460"/>
                  </a:lnTo>
                  <a:lnTo>
                    <a:pt x="8152" y="1217"/>
                  </a:lnTo>
                  <a:lnTo>
                    <a:pt x="7884" y="1022"/>
                  </a:lnTo>
                  <a:lnTo>
                    <a:pt x="7592" y="803"/>
                  </a:lnTo>
                  <a:lnTo>
                    <a:pt x="7276" y="633"/>
                  </a:lnTo>
                  <a:lnTo>
                    <a:pt x="6959" y="487"/>
                  </a:lnTo>
                  <a:lnTo>
                    <a:pt x="6643" y="341"/>
                  </a:lnTo>
                  <a:lnTo>
                    <a:pt x="6302" y="243"/>
                  </a:lnTo>
                  <a:lnTo>
                    <a:pt x="5962" y="146"/>
                  </a:lnTo>
                  <a:lnTo>
                    <a:pt x="5597" y="73"/>
                  </a:lnTo>
                  <a:lnTo>
                    <a:pt x="5256" y="24"/>
                  </a:lnTo>
                  <a:lnTo>
                    <a:pt x="48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t="52268" r="6" b="293"/>
          <a:stretch/>
        </p:blipFill>
        <p:spPr>
          <a:xfrm>
            <a:off x="7231340" y="2923133"/>
            <a:ext cx="1907794" cy="22200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Para disminiur el riesgo…</a:t>
            </a:r>
            <a:endParaRPr lang="en" dirty="0"/>
          </a:p>
        </p:txBody>
      </p:sp>
      <p:sp>
        <p:nvSpPr>
          <p:cNvPr id="142" name="Shape 142"/>
          <p:cNvSpPr/>
          <p:nvPr/>
        </p:nvSpPr>
        <p:spPr>
          <a:xfrm>
            <a:off x="3516725" y="1808525"/>
            <a:ext cx="2133000" cy="2133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Identificamos aliados en la comunidad</a:t>
            </a:r>
            <a:endParaRPr lang="en" sz="1600" dirty="0">
              <a:solidFill>
                <a:schemeClr val="accent6">
                  <a:lumMod val="40000"/>
                  <a:lumOff val="60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1694600" y="1808525"/>
            <a:ext cx="2133000" cy="2133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Identificación oportuna de </a:t>
            </a:r>
            <a:r>
              <a:rPr lang="en" sz="1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acciones de protección</a:t>
            </a:r>
            <a:endParaRPr lang="en" sz="1600" dirty="0">
              <a:solidFill>
                <a:schemeClr val="accent3">
                  <a:lumMod val="60000"/>
                  <a:lumOff val="40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5338850" y="1808525"/>
            <a:ext cx="2133000" cy="21330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Trabajamos con </a:t>
            </a:r>
            <a:r>
              <a:rPr lang="e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el entorno familiaer del niño (madre </a:t>
            </a:r>
            <a:r>
              <a:rPr lang="e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y el </a:t>
            </a:r>
            <a:r>
              <a:rPr lang="e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niño)</a:t>
            </a:r>
            <a:endParaRPr lang="en" sz="1600" dirty="0">
              <a:solidFill>
                <a:schemeClr val="accent5">
                  <a:lumMod val="60000"/>
                  <a:lumOff val="40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141750" y="281249"/>
            <a:ext cx="788694" cy="80519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4363252" y="476438"/>
            <a:ext cx="345681" cy="414830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694600" y="1835825"/>
            <a:ext cx="2138977" cy="205027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513800" y="1782975"/>
            <a:ext cx="2138892" cy="2158411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5335863" y="1835825"/>
            <a:ext cx="2138977" cy="205027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306"/>
          <p:cNvSpPr/>
          <p:nvPr/>
        </p:nvSpPr>
        <p:spPr>
          <a:xfrm>
            <a:off x="242993" y="3178994"/>
            <a:ext cx="2024751" cy="1964505"/>
          </a:xfrm>
          <a:custGeom>
            <a:avLst/>
            <a:gdLst/>
            <a:ahLst/>
            <a:cxnLst/>
            <a:rect l="0" t="0" r="0" b="0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El proceso fue claro</a:t>
            </a:r>
            <a:endParaRPr lang="en" dirty="0"/>
          </a:p>
        </p:txBody>
      </p:sp>
      <p:sp>
        <p:nvSpPr>
          <p:cNvPr id="204" name="Shape 204"/>
          <p:cNvSpPr/>
          <p:nvPr/>
        </p:nvSpPr>
        <p:spPr>
          <a:xfrm>
            <a:off x="4141750" y="281249"/>
            <a:ext cx="788694" cy="80519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4274710" y="485776"/>
            <a:ext cx="492437" cy="398329"/>
          </a:xfrm>
          <a:custGeom>
            <a:avLst/>
            <a:gdLst/>
            <a:ahLst/>
            <a:cxnLst/>
            <a:rect l="0" t="0" r="0" b="0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1187624" y="1427775"/>
            <a:ext cx="1683600" cy="16836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Identifico</a:t>
            </a:r>
            <a:endParaRPr lang="en" sz="1800" dirty="0">
              <a:solidFill>
                <a:schemeClr val="accent4">
                  <a:lumMod val="60000"/>
                  <a:lumOff val="40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3829253" y="1460825"/>
            <a:ext cx="1683600" cy="16836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Dispongo acciones</a:t>
            </a:r>
            <a:endParaRPr lang="en" sz="1800" dirty="0">
              <a:solidFill>
                <a:schemeClr val="accent3">
                  <a:lumMod val="60000"/>
                  <a:lumOff val="40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208" name="Shape 208"/>
          <p:cNvSpPr/>
          <p:nvPr/>
        </p:nvSpPr>
        <p:spPr>
          <a:xfrm>
            <a:off x="6546339" y="1427775"/>
            <a:ext cx="1683600" cy="16836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Ejecuto</a:t>
            </a:r>
            <a:endParaRPr lang="en" sz="1800" dirty="0">
              <a:solidFill>
                <a:schemeClr val="accent6">
                  <a:lumMod val="60000"/>
                  <a:lumOff val="40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grpSp>
        <p:nvGrpSpPr>
          <p:cNvPr id="209" name="Shape 209"/>
          <p:cNvGrpSpPr/>
          <p:nvPr/>
        </p:nvGrpSpPr>
        <p:grpSpPr>
          <a:xfrm>
            <a:off x="2761651" y="2139923"/>
            <a:ext cx="1252633" cy="259303"/>
            <a:chOff x="2266178" y="2764475"/>
            <a:chExt cx="1792245" cy="232966"/>
          </a:xfrm>
        </p:grpSpPr>
        <p:sp>
          <p:nvSpPr>
            <p:cNvPr id="210" name="Shape 210"/>
            <p:cNvSpPr/>
            <p:nvPr/>
          </p:nvSpPr>
          <p:spPr>
            <a:xfrm>
              <a:off x="2266178" y="2855800"/>
              <a:ext cx="1683567" cy="102978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3870041" y="2764475"/>
              <a:ext cx="188382" cy="232966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5385142" y="2125098"/>
            <a:ext cx="1329454" cy="232965"/>
            <a:chOff x="2266178" y="2764475"/>
            <a:chExt cx="1792245" cy="232966"/>
          </a:xfrm>
        </p:grpSpPr>
        <p:sp>
          <p:nvSpPr>
            <p:cNvPr id="213" name="Shape 213"/>
            <p:cNvSpPr/>
            <p:nvPr/>
          </p:nvSpPr>
          <p:spPr>
            <a:xfrm>
              <a:off x="2266178" y="2855800"/>
              <a:ext cx="1683567" cy="102978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3870041" y="2764475"/>
              <a:ext cx="188382" cy="232966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4" name="Shape 212"/>
          <p:cNvGrpSpPr/>
          <p:nvPr/>
        </p:nvGrpSpPr>
        <p:grpSpPr>
          <a:xfrm rot="8588696">
            <a:off x="6312396" y="3225679"/>
            <a:ext cx="1297695" cy="232965"/>
            <a:chOff x="2266178" y="2764475"/>
            <a:chExt cx="1792245" cy="232966"/>
          </a:xfrm>
        </p:grpSpPr>
        <p:sp>
          <p:nvSpPr>
            <p:cNvPr id="15" name="Shape 213"/>
            <p:cNvSpPr/>
            <p:nvPr/>
          </p:nvSpPr>
          <p:spPr>
            <a:xfrm>
              <a:off x="2266178" y="2855800"/>
              <a:ext cx="1683567" cy="102978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214"/>
            <p:cNvSpPr/>
            <p:nvPr/>
          </p:nvSpPr>
          <p:spPr>
            <a:xfrm>
              <a:off x="3870041" y="2764475"/>
              <a:ext cx="188382" cy="232966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Shape 208"/>
          <p:cNvSpPr/>
          <p:nvPr/>
        </p:nvSpPr>
        <p:spPr>
          <a:xfrm>
            <a:off x="4936154" y="3268427"/>
            <a:ext cx="1683600" cy="16836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rgbClr val="FFFF99"/>
                </a:solidFill>
                <a:latin typeface="Sniglet"/>
                <a:ea typeface="Sniglet"/>
                <a:cs typeface="Sniglet"/>
                <a:sym typeface="Sniglet"/>
              </a:rPr>
              <a:t>Hago </a:t>
            </a:r>
            <a:r>
              <a:rPr lang="en" dirty="0" smtClean="0">
                <a:solidFill>
                  <a:srgbClr val="FFFF99"/>
                </a:solidFill>
                <a:latin typeface="Sniglet"/>
                <a:ea typeface="Sniglet"/>
                <a:cs typeface="Sniglet"/>
                <a:sym typeface="Sniglet"/>
              </a:rPr>
              <a:t>seguimiento</a:t>
            </a:r>
            <a:endParaRPr lang="en" dirty="0">
              <a:solidFill>
                <a:srgbClr val="FFFF99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sp>
        <p:nvSpPr>
          <p:cNvPr id="18" name="Shape 208"/>
          <p:cNvSpPr/>
          <p:nvPr/>
        </p:nvSpPr>
        <p:spPr>
          <a:xfrm>
            <a:off x="2699792" y="3268427"/>
            <a:ext cx="1683600" cy="1683600"/>
          </a:xfrm>
          <a:prstGeom prst="ellipse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niglet"/>
                <a:ea typeface="Sniglet"/>
                <a:cs typeface="Sniglet"/>
                <a:sym typeface="Sniglet"/>
              </a:rPr>
              <a:t>Disminuyo el riesgo, brindo protección</a:t>
            </a:r>
            <a:endParaRPr lang="en" sz="1600" dirty="0">
              <a:solidFill>
                <a:schemeClr val="accent5">
                  <a:lumMod val="60000"/>
                  <a:lumOff val="40000"/>
                </a:schemeClr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grpSp>
        <p:nvGrpSpPr>
          <p:cNvPr id="19" name="Shape 212"/>
          <p:cNvGrpSpPr/>
          <p:nvPr/>
        </p:nvGrpSpPr>
        <p:grpSpPr>
          <a:xfrm rot="10800000">
            <a:off x="4212973" y="4093451"/>
            <a:ext cx="916160" cy="232965"/>
            <a:chOff x="2266178" y="2764475"/>
            <a:chExt cx="1792245" cy="232966"/>
          </a:xfrm>
        </p:grpSpPr>
        <p:sp>
          <p:nvSpPr>
            <p:cNvPr id="20" name="Shape 213"/>
            <p:cNvSpPr/>
            <p:nvPr/>
          </p:nvSpPr>
          <p:spPr>
            <a:xfrm>
              <a:off x="2266178" y="2855800"/>
              <a:ext cx="1683567" cy="102978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4"/>
            <p:cNvSpPr/>
            <p:nvPr/>
          </p:nvSpPr>
          <p:spPr>
            <a:xfrm>
              <a:off x="3870041" y="2764475"/>
              <a:ext cx="188382" cy="232966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12"/>
          <p:cNvGrpSpPr/>
          <p:nvPr/>
        </p:nvGrpSpPr>
        <p:grpSpPr>
          <a:xfrm rot="10800000">
            <a:off x="2029424" y="4067120"/>
            <a:ext cx="916160" cy="232965"/>
            <a:chOff x="2266178" y="2764475"/>
            <a:chExt cx="1792245" cy="232966"/>
          </a:xfrm>
        </p:grpSpPr>
        <p:sp>
          <p:nvSpPr>
            <p:cNvPr id="23" name="Shape 213"/>
            <p:cNvSpPr/>
            <p:nvPr/>
          </p:nvSpPr>
          <p:spPr>
            <a:xfrm>
              <a:off x="2266178" y="2855800"/>
              <a:ext cx="1683567" cy="102978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14"/>
            <p:cNvSpPr/>
            <p:nvPr/>
          </p:nvSpPr>
          <p:spPr>
            <a:xfrm>
              <a:off x="3870041" y="2764475"/>
              <a:ext cx="188382" cy="232966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68"/>
          <p:cNvSpPr/>
          <p:nvPr/>
        </p:nvSpPr>
        <p:spPr>
          <a:xfrm>
            <a:off x="539552" y="3443330"/>
            <a:ext cx="1385630" cy="1377567"/>
          </a:xfrm>
          <a:custGeom>
            <a:avLst/>
            <a:gdLst/>
            <a:ahLst/>
            <a:cxnLst/>
            <a:rect l="0" t="0" r="0" b="0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ctrTitle" idx="4294967295"/>
          </p:nvPr>
        </p:nvSpPr>
        <p:spPr>
          <a:xfrm>
            <a:off x="685800" y="483518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0" dirty="0" smtClean="0"/>
              <a:t>Pepe está mejor</a:t>
            </a:r>
            <a:endParaRPr lang="en" sz="8000" dirty="0"/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4294967295"/>
          </p:nvPr>
        </p:nvSpPr>
        <p:spPr>
          <a:xfrm>
            <a:off x="107504" y="3363838"/>
            <a:ext cx="8856984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Empezó reforzamiento académico cerca a su casa. No repitió.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 mamá consiguió un nuevo trabajo que le permite estar con sus hijos.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rgbClr val="FFFF99"/>
                </a:solidFill>
              </a:rPr>
              <a:t>Pepe hace uso del tiempo libre en talleres municipales y de la comunidad.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Se ha integrado al equipo de fútbol de su colegio. Se lleva mejor con sus compañeros.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Mamá está más pendiente de Pepe, acude a las reuniones y está en comunicación con sus profesores.</a:t>
            </a:r>
          </a:p>
          <a:p>
            <a:pPr lvl="0" algn="ctr" rtl="0">
              <a:spcBef>
                <a:spcPts val="0"/>
              </a:spcBef>
              <a:buNone/>
            </a:pPr>
            <a:endParaRPr lang="en" sz="1800" dirty="0" smtClean="0"/>
          </a:p>
          <a:p>
            <a:pPr lvl="0" algn="ctr" rtl="0">
              <a:spcBef>
                <a:spcPts val="0"/>
              </a:spcBef>
              <a:buNone/>
            </a:pPr>
            <a:endParaRPr lang="en" sz="1800" dirty="0" smtClean="0"/>
          </a:p>
          <a:p>
            <a:pPr lvl="0" algn="ctr" rtl="0">
              <a:spcBef>
                <a:spcPts val="0"/>
              </a:spcBef>
              <a:buNone/>
            </a:pPr>
            <a:endParaRPr lang="en" sz="1800" dirty="0"/>
          </a:p>
        </p:txBody>
      </p:sp>
      <p:sp>
        <p:nvSpPr>
          <p:cNvPr id="179" name="Shape 179"/>
          <p:cNvSpPr/>
          <p:nvPr/>
        </p:nvSpPr>
        <p:spPr>
          <a:xfrm rot="231374">
            <a:off x="2662148" y="2994784"/>
            <a:ext cx="3491296" cy="326027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80" name="Shape 180"/>
          <p:cNvGrpSpPr/>
          <p:nvPr/>
        </p:nvGrpSpPr>
        <p:grpSpPr>
          <a:xfrm rot="-8273672">
            <a:off x="7184890" y="93288"/>
            <a:ext cx="1166676" cy="1032863"/>
            <a:chOff x="1113100" y="2199475"/>
            <a:chExt cx="801900" cy="709925"/>
          </a:xfrm>
        </p:grpSpPr>
        <p:sp>
          <p:nvSpPr>
            <p:cNvPr id="181" name="Shape 181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83" name="Shape 183"/>
          <p:cNvGrpSpPr/>
          <p:nvPr/>
        </p:nvGrpSpPr>
        <p:grpSpPr>
          <a:xfrm rot="2272541">
            <a:off x="1097178" y="330911"/>
            <a:ext cx="1115297" cy="322611"/>
            <a:chOff x="271125" y="812725"/>
            <a:chExt cx="766525" cy="221725"/>
          </a:xfrm>
        </p:grpSpPr>
        <p:sp>
          <p:nvSpPr>
            <p:cNvPr id="184" name="Shape 184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ctrTitle" idx="4294967295"/>
          </p:nvPr>
        </p:nvSpPr>
        <p:spPr>
          <a:xfrm>
            <a:off x="685800" y="343200"/>
            <a:ext cx="7772400" cy="89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7200" dirty="0" smtClean="0"/>
              <a:t>Hay más “Pepes”</a:t>
            </a:r>
            <a:endParaRPr lang="en" sz="7200" dirty="0"/>
          </a:p>
        </p:txBody>
      </p:sp>
      <p:sp>
        <p:nvSpPr>
          <p:cNvPr id="191" name="Shape 191"/>
          <p:cNvSpPr txBox="1">
            <a:spLocks noGrp="1"/>
          </p:cNvSpPr>
          <p:nvPr>
            <p:ph type="subTitle" idx="4294967295"/>
          </p:nvPr>
        </p:nvSpPr>
        <p:spPr>
          <a:xfrm>
            <a:off x="685800" y="1418392"/>
            <a:ext cx="7772400" cy="46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400" dirty="0" smtClean="0"/>
              <a:t>Están esperando ser atendidos</a:t>
            </a:r>
            <a:endParaRPr lang="en" sz="2400" dirty="0"/>
          </a:p>
        </p:txBody>
      </p:sp>
      <p:sp>
        <p:nvSpPr>
          <p:cNvPr id="194" name="Shape 194"/>
          <p:cNvSpPr txBox="1">
            <a:spLocks noGrp="1"/>
          </p:cNvSpPr>
          <p:nvPr>
            <p:ph type="ctrTitle" idx="4294967295"/>
          </p:nvPr>
        </p:nvSpPr>
        <p:spPr>
          <a:xfrm>
            <a:off x="685800" y="1794584"/>
            <a:ext cx="7772400" cy="894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5400" dirty="0" smtClean="0"/>
              <a:t>¿Podemos buscarlos?</a:t>
            </a:r>
            <a:endParaRPr lang="en" sz="3600" dirty="0"/>
          </a:p>
        </p:txBody>
      </p:sp>
      <p:sp>
        <p:nvSpPr>
          <p:cNvPr id="197" name="Shape 197"/>
          <p:cNvSpPr/>
          <p:nvPr/>
        </p:nvSpPr>
        <p:spPr>
          <a:xfrm>
            <a:off x="4555441" y="2593674"/>
            <a:ext cx="3168352" cy="183331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5486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1277634" y="87474"/>
            <a:ext cx="2301750" cy="1842975"/>
          </a:xfrm>
          <a:prstGeom prst="wedgeRectCallout">
            <a:avLst>
              <a:gd name="adj1" fmla="val 33489"/>
              <a:gd name="adj2" fmla="val 69190"/>
            </a:avLst>
          </a:prstGeom>
          <a:solidFill>
            <a:srgbClr val="2F3848">
              <a:alpha val="71540"/>
            </a:srgbClr>
          </a:solidFill>
          <a:ln w="1524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algn="ctr"/>
            <a:r>
              <a:rPr lang="en" sz="1800" b="1" dirty="0">
                <a:solidFill>
                  <a:srgbClr val="FD8E8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Trabajamos creando IMPACTO</a:t>
            </a:r>
          </a:p>
          <a:p>
            <a:pPr algn="ctr"/>
            <a:r>
              <a:rPr lang="en" sz="18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Equipo DEMUNA Itinerante</a:t>
            </a:r>
          </a:p>
        </p:txBody>
      </p:sp>
    </p:spTree>
    <p:extLst>
      <p:ext uri="{BB962C8B-B14F-4D97-AF65-F5344CB8AC3E}">
        <p14:creationId xmlns:p14="http://schemas.microsoft.com/office/powerpoint/2010/main" val="14613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1767356" y="126338"/>
            <a:ext cx="5963850" cy="730125"/>
          </a:xfrm>
          <a:prstGeom prst="rect">
            <a:avLst/>
          </a:prstGeom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en" dirty="0"/>
              <a:t>¿</a:t>
            </a:r>
            <a:r>
              <a:rPr lang="en" dirty="0" smtClean="0"/>
              <a:t>Qué hicimos?</a:t>
            </a:r>
            <a:endParaRPr lang="en" dirty="0"/>
          </a:p>
        </p:txBody>
      </p:sp>
      <p:grpSp>
        <p:nvGrpSpPr>
          <p:cNvPr id="5" name="Grupo 4"/>
          <p:cNvGrpSpPr/>
          <p:nvPr/>
        </p:nvGrpSpPr>
        <p:grpSpPr>
          <a:xfrm>
            <a:off x="2145748" y="987574"/>
            <a:ext cx="4852504" cy="609242"/>
            <a:chOff x="656107" y="1828"/>
            <a:chExt cx="4852504" cy="609242"/>
          </a:xfrm>
          <a:noFill/>
        </p:grpSpPr>
        <p:sp>
          <p:nvSpPr>
            <p:cNvPr id="16" name="Redondear rectángulo de esquina del mismo lado 15"/>
            <p:cNvSpPr/>
            <p:nvPr/>
          </p:nvSpPr>
          <p:spPr>
            <a:xfrm rot="5400000">
              <a:off x="2777738" y="-2119803"/>
              <a:ext cx="609242" cy="4852504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dondear rectángulo de esquina del mismo lado 4"/>
            <p:cNvSpPr/>
            <p:nvPr/>
          </p:nvSpPr>
          <p:spPr>
            <a:xfrm>
              <a:off x="656108" y="31568"/>
              <a:ext cx="4822763" cy="54976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Conocer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 la </a:t>
              </a: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situación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 de </a:t>
              </a: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los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 NNA </a:t>
              </a: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en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  <a:sym typeface="Walter Turncoat"/>
                </a:rPr>
                <a:t> San Miguel.</a:t>
              </a:r>
            </a:p>
            <a:p>
              <a:pPr marL="57150" lvl="1" indent="-57150" algn="l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Diagnóstico</a:t>
              </a:r>
              <a:r>
                <a:rPr lang="en-US" sz="110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.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2145748" y="1874652"/>
            <a:ext cx="4852504" cy="609242"/>
            <a:chOff x="656107" y="786782"/>
            <a:chExt cx="4852504" cy="609242"/>
          </a:xfrm>
          <a:noFill/>
        </p:grpSpPr>
        <p:sp>
          <p:nvSpPr>
            <p:cNvPr id="14" name="Redondear rectángulo de esquina del mismo lado 13"/>
            <p:cNvSpPr/>
            <p:nvPr/>
          </p:nvSpPr>
          <p:spPr>
            <a:xfrm rot="5400000">
              <a:off x="2777738" y="-1334849"/>
              <a:ext cx="609242" cy="4852504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dondear rectángulo de esquina del mismo lado 6"/>
            <p:cNvSpPr/>
            <p:nvPr/>
          </p:nvSpPr>
          <p:spPr>
            <a:xfrm>
              <a:off x="656108" y="816522"/>
              <a:ext cx="4822763" cy="54976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Identifica</a:t>
              </a:r>
              <a:r>
                <a:rPr lang="en-US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</a:t>
              </a:r>
              <a:r>
                <a:rPr lang="en-US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aliados</a:t>
              </a:r>
              <a:r>
                <a:rPr lang="en-US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</a:t>
              </a:r>
              <a:r>
                <a:rPr lang="en-US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en</a:t>
              </a:r>
              <a:r>
                <a:rPr lang="en-US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la </a:t>
              </a:r>
              <a:r>
                <a:rPr lang="en-US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localidad</a:t>
              </a:r>
              <a:r>
                <a:rPr lang="en-US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y </a:t>
              </a:r>
              <a:r>
                <a:rPr lang="en-US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en</a:t>
              </a:r>
              <a:r>
                <a:rPr lang="en-US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</a:t>
              </a:r>
              <a:r>
                <a:rPr lang="en-US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tu</a:t>
              </a:r>
              <a:r>
                <a:rPr lang="en-US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</a:t>
              </a:r>
              <a:r>
                <a:rPr lang="en-US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institución</a:t>
              </a:r>
              <a:r>
                <a:rPr lang="en-US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.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Colegios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, juntas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vecinales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,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instituciones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, etc.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Gerencia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de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Participación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Vecinal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,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Subgerencia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de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Educación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y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Cultura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...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2145748" y="2826604"/>
            <a:ext cx="4852504" cy="609242"/>
            <a:chOff x="656107" y="1571737"/>
            <a:chExt cx="4852504" cy="609242"/>
          </a:xfrm>
          <a:noFill/>
        </p:grpSpPr>
        <p:sp>
          <p:nvSpPr>
            <p:cNvPr id="12" name="Redondear rectángulo de esquina del mismo lado 11"/>
            <p:cNvSpPr/>
            <p:nvPr/>
          </p:nvSpPr>
          <p:spPr>
            <a:xfrm rot="5400000">
              <a:off x="2777738" y="-549894"/>
              <a:ext cx="609242" cy="4852504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dondear rectángulo de esquina del mismo lado 8"/>
            <p:cNvSpPr/>
            <p:nvPr/>
          </p:nvSpPr>
          <p:spPr>
            <a:xfrm>
              <a:off x="656108" y="1601477"/>
              <a:ext cx="4822763" cy="54976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Sensibiliza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a </a:t>
              </a: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tus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</a:t>
              </a: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aliados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 y </a:t>
              </a: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compromételos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.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Reuniones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mensuales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</a:t>
              </a:r>
              <a:r>
                <a:rPr lang="en-US" sz="1050" kern="1200" dirty="0" smtClean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(COMUDENA) y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visitas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.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145748" y="3762708"/>
            <a:ext cx="4852504" cy="609242"/>
            <a:chOff x="656107" y="2356690"/>
            <a:chExt cx="4852504" cy="609242"/>
          </a:xfrm>
          <a:noFill/>
        </p:grpSpPr>
        <p:sp>
          <p:nvSpPr>
            <p:cNvPr id="9" name="Redondear rectángulo de esquina del mismo lado 8"/>
            <p:cNvSpPr/>
            <p:nvPr/>
          </p:nvSpPr>
          <p:spPr>
            <a:xfrm rot="5400000">
              <a:off x="2777738" y="235059"/>
              <a:ext cx="609242" cy="4852504"/>
            </a:xfrm>
            <a:prstGeom prst="round2SameRect">
              <a:avLst/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dondear rectángulo de esquina del mismo lado 10"/>
            <p:cNvSpPr/>
            <p:nvPr/>
          </p:nvSpPr>
          <p:spPr>
            <a:xfrm>
              <a:off x="656108" y="2386431"/>
              <a:ext cx="4822763" cy="54976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8890" rIns="8890" bIns="889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Forma </a:t>
              </a:r>
              <a:r>
                <a:rPr lang="en-US" sz="1400" b="0" i="0" u="none" strike="noStrike" kern="1200" cap="none" dirty="0" err="1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promotores</a:t>
              </a:r>
              <a:r>
                <a:rPr lang="en-US" sz="1400" b="0" i="0" u="none" strike="noStrike" kern="1200" cap="none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Walter Turncoat"/>
                  <a:ea typeface="Walter Turncoat"/>
                  <a:cs typeface="Walter Turncoat"/>
                </a:rPr>
                <a:t>.</a:t>
              </a:r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Genera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alianzas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y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capacita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a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tu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 </a:t>
              </a:r>
              <a:r>
                <a:rPr lang="en-US" sz="1050" kern="1200" dirty="0" err="1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equipo</a:t>
              </a:r>
              <a:r>
                <a:rPr lang="en-US" sz="1050" kern="1200" dirty="0">
                  <a:solidFill>
                    <a:schemeClr val="bg1"/>
                  </a:solidFill>
                  <a:latin typeface="Walter Turncoat" panose="020B0604020202020204" charset="0"/>
                  <a:ea typeface="Walter Turncoat" panose="020B0604020202020204" charset="0"/>
                </a:rPr>
                <a:t>.</a:t>
              </a:r>
            </a:p>
          </p:txBody>
        </p:sp>
      </p:grpSp>
      <p:sp>
        <p:nvSpPr>
          <p:cNvPr id="22" name="Shape 397"/>
          <p:cNvSpPr/>
          <p:nvPr/>
        </p:nvSpPr>
        <p:spPr>
          <a:xfrm>
            <a:off x="2073740" y="915566"/>
            <a:ext cx="5018540" cy="66401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397"/>
          <p:cNvSpPr/>
          <p:nvPr/>
        </p:nvSpPr>
        <p:spPr>
          <a:xfrm>
            <a:off x="2062730" y="1823780"/>
            <a:ext cx="5018540" cy="66401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397"/>
          <p:cNvSpPr/>
          <p:nvPr/>
        </p:nvSpPr>
        <p:spPr>
          <a:xfrm>
            <a:off x="2082374" y="2778591"/>
            <a:ext cx="5018540" cy="66401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397"/>
          <p:cNvSpPr/>
          <p:nvPr/>
        </p:nvSpPr>
        <p:spPr>
          <a:xfrm>
            <a:off x="2082374" y="3734722"/>
            <a:ext cx="5018540" cy="664016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72"/>
          <p:cNvSpPr/>
          <p:nvPr/>
        </p:nvSpPr>
        <p:spPr>
          <a:xfrm>
            <a:off x="1238429" y="865635"/>
            <a:ext cx="794561" cy="765027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72"/>
          <p:cNvSpPr/>
          <p:nvPr/>
        </p:nvSpPr>
        <p:spPr>
          <a:xfrm>
            <a:off x="1238429" y="1773274"/>
            <a:ext cx="794561" cy="765027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72"/>
          <p:cNvSpPr/>
          <p:nvPr/>
        </p:nvSpPr>
        <p:spPr>
          <a:xfrm>
            <a:off x="1226660" y="2728085"/>
            <a:ext cx="794561" cy="765027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72"/>
          <p:cNvSpPr/>
          <p:nvPr/>
        </p:nvSpPr>
        <p:spPr>
          <a:xfrm>
            <a:off x="1238429" y="3635724"/>
            <a:ext cx="794561" cy="765027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>
            <a:off x="1323334" y="989315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s-PE" sz="3200" dirty="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1.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312911" y="191496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s-PE" sz="3200" dirty="0" smtClean="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2.</a:t>
            </a:r>
            <a:endParaRPr lang="es-PE" sz="3200" dirty="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303505" y="285107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s-PE" sz="3200" dirty="0" smtClean="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3.</a:t>
            </a:r>
            <a:endParaRPr lang="es-PE" sz="3200" dirty="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1259633" y="372585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ct val="100000"/>
            </a:pPr>
            <a:r>
              <a:rPr lang="es-PE" sz="3200" dirty="0" smtClean="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4.</a:t>
            </a:r>
            <a:endParaRPr lang="es-PE" sz="3200" dirty="0">
              <a:solidFill>
                <a:srgbClr val="FFFFFF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</p:spTree>
    <p:extLst>
      <p:ext uri="{BB962C8B-B14F-4D97-AF65-F5344CB8AC3E}">
        <p14:creationId xmlns:p14="http://schemas.microsoft.com/office/powerpoint/2010/main" val="1572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1767356" y="126338"/>
            <a:ext cx="5963850" cy="730125"/>
          </a:xfrm>
          <a:prstGeom prst="rect">
            <a:avLst/>
          </a:prstGeom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en" dirty="0" smtClean="0"/>
              <a:t>Entendimos que…</a:t>
            </a:r>
            <a:endParaRPr lang="en" dirty="0"/>
          </a:p>
        </p:txBody>
      </p:sp>
      <p:grpSp>
        <p:nvGrpSpPr>
          <p:cNvPr id="4" name="1 Grupo"/>
          <p:cNvGrpSpPr/>
          <p:nvPr/>
        </p:nvGrpSpPr>
        <p:grpSpPr>
          <a:xfrm>
            <a:off x="5868144" y="1529697"/>
            <a:ext cx="1674186" cy="2992681"/>
            <a:chOff x="0" y="0"/>
            <a:chExt cx="1847850" cy="3714750"/>
          </a:xfrm>
        </p:grpSpPr>
        <p:pic>
          <p:nvPicPr>
            <p:cNvPr id="5" name="0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7" b="24138"/>
            <a:stretch/>
          </p:blipFill>
          <p:spPr bwMode="auto">
            <a:xfrm>
              <a:off x="0" y="0"/>
              <a:ext cx="1847850" cy="2143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0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1" t="2576" b="24442"/>
            <a:stretch/>
          </p:blipFill>
          <p:spPr bwMode="auto">
            <a:xfrm>
              <a:off x="0" y="1781175"/>
              <a:ext cx="1847850" cy="19335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7" name="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9"/>
          <a:stretch/>
        </p:blipFill>
        <p:spPr bwMode="auto">
          <a:xfrm>
            <a:off x="1702025" y="2409732"/>
            <a:ext cx="3636169" cy="2112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2031297075"/>
              </p:ext>
            </p:extLst>
          </p:nvPr>
        </p:nvGraphicFramePr>
        <p:xfrm>
          <a:off x="1601670" y="1329612"/>
          <a:ext cx="4114800" cy="629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5861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ctrTitle" idx="4294967295"/>
          </p:nvPr>
        </p:nvSpPr>
        <p:spPr>
          <a:xfrm>
            <a:off x="2033718" y="249492"/>
            <a:ext cx="5048775" cy="1159875"/>
          </a:xfrm>
          <a:prstGeom prst="rect">
            <a:avLst/>
          </a:prstGeom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en" sz="7200" dirty="0"/>
              <a:t>Hicimos…</a:t>
            </a:r>
          </a:p>
        </p:txBody>
      </p:sp>
      <p:pic>
        <p:nvPicPr>
          <p:cNvPr id="4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21427" r="21977" b="7419"/>
          <a:stretch/>
        </p:blipFill>
        <p:spPr bwMode="auto">
          <a:xfrm>
            <a:off x="4018046" y="1390109"/>
            <a:ext cx="1350150" cy="2167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0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14035"/>
          <a:stretch/>
        </p:blipFill>
        <p:spPr bwMode="auto">
          <a:xfrm>
            <a:off x="5482947" y="1376235"/>
            <a:ext cx="2275407" cy="17895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0 Imagen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t="9134" r="14904"/>
          <a:stretch/>
        </p:blipFill>
        <p:spPr bwMode="auto">
          <a:xfrm>
            <a:off x="1601670" y="1383619"/>
            <a:ext cx="2271713" cy="27112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97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ctrTitle" idx="4294967295"/>
          </p:nvPr>
        </p:nvSpPr>
        <p:spPr>
          <a:xfrm>
            <a:off x="2033718" y="249492"/>
            <a:ext cx="5048775" cy="1159875"/>
          </a:xfrm>
          <a:prstGeom prst="rect">
            <a:avLst/>
          </a:prstGeom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en" sz="7200" dirty="0"/>
              <a:t>Hicimos…</a:t>
            </a:r>
          </a:p>
        </p:txBody>
      </p:sp>
      <p:pic>
        <p:nvPicPr>
          <p:cNvPr id="4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51820" y="3165816"/>
            <a:ext cx="2228141" cy="17382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4018" y="1208923"/>
            <a:ext cx="2592288" cy="19695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221600"/>
            <a:ext cx="2646294" cy="1944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2947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ctrTitle" idx="4294967295"/>
          </p:nvPr>
        </p:nvSpPr>
        <p:spPr>
          <a:xfrm>
            <a:off x="5306918" y="3929051"/>
            <a:ext cx="382962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 dirty="0" smtClean="0"/>
              <a:t>Gracias!</a:t>
            </a:r>
            <a:endParaRPr lang="en" sz="4800" dirty="0"/>
          </a:p>
        </p:txBody>
      </p:sp>
      <p:sp>
        <p:nvSpPr>
          <p:cNvPr id="267" name="Shape 267"/>
          <p:cNvSpPr txBox="1">
            <a:spLocks noGrp="1"/>
          </p:cNvSpPr>
          <p:nvPr>
            <p:ph type="subTitle" idx="4294967295"/>
          </p:nvPr>
        </p:nvSpPr>
        <p:spPr>
          <a:xfrm rot="20548683">
            <a:off x="706196" y="1052508"/>
            <a:ext cx="6465202" cy="190581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dirty="0">
              <a:solidFill>
                <a:schemeClr val="lt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Walter Turncoat"/>
                <a:ea typeface="Walter Turncoat"/>
                <a:cs typeface="Walter Turncoat"/>
                <a:sym typeface="Walter Turncoat"/>
              </a:rPr>
              <a:t>Feliz día, amigas y amigos defensores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Walter Turncoat"/>
                <a:ea typeface="Walter Turncoat"/>
                <a:cs typeface="Walter Turncoat"/>
                <a:sym typeface="Walter Turncoat"/>
              </a:rPr>
              <a:t>Nuestro trabajo es valioso, nuestro compromiso, VITAL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dirty="0">
                <a:latin typeface="Walter Turncoat"/>
                <a:ea typeface="Walter Turncoat"/>
                <a:cs typeface="Walter Turncoat"/>
                <a:sym typeface="Walter Turncoat"/>
              </a:rPr>
              <a:t>Sigamos adelante, con, por y para </a:t>
            </a:r>
            <a:r>
              <a:rPr lang="en" dirty="0" smtClean="0">
                <a:latin typeface="Walter Turncoat"/>
                <a:ea typeface="Walter Turncoat"/>
                <a:cs typeface="Walter Turncoat"/>
                <a:sym typeface="Walter Turncoat"/>
              </a:rPr>
              <a:t>las niñas</a:t>
            </a:r>
            <a:r>
              <a:rPr lang="en" dirty="0">
                <a:latin typeface="Walter Turncoat"/>
                <a:ea typeface="Walter Turncoat"/>
                <a:cs typeface="Walter Turncoat"/>
                <a:sym typeface="Walter Turncoat"/>
              </a:rPr>
              <a:t>, </a:t>
            </a:r>
            <a:r>
              <a:rPr lang="en" dirty="0" smtClean="0">
                <a:latin typeface="Walter Turncoat"/>
                <a:ea typeface="Walter Turncoat"/>
                <a:cs typeface="Walter Turncoat"/>
                <a:sym typeface="Walter Turncoat"/>
              </a:rPr>
              <a:t>niños </a:t>
            </a:r>
            <a:r>
              <a:rPr lang="en" dirty="0">
                <a:latin typeface="Walter Turncoat"/>
                <a:ea typeface="Walter Turncoat"/>
                <a:cs typeface="Walter Turncoat"/>
                <a:sym typeface="Walter Turncoat"/>
              </a:rPr>
              <a:t>y adolescentes del país.</a:t>
            </a:r>
          </a:p>
        </p:txBody>
      </p:sp>
      <p:sp>
        <p:nvSpPr>
          <p:cNvPr id="268" name="Shape 268"/>
          <p:cNvSpPr/>
          <p:nvPr/>
        </p:nvSpPr>
        <p:spPr>
          <a:xfrm>
            <a:off x="6952361" y="3237461"/>
            <a:ext cx="687464" cy="691590"/>
          </a:xfrm>
          <a:custGeom>
            <a:avLst/>
            <a:gdLst/>
            <a:ahLst/>
            <a:cxnLst/>
            <a:rect l="0" t="0" r="0" b="0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6574852" y="4731990"/>
            <a:ext cx="1442481" cy="102978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" name="Shape 299"/>
          <p:cNvSpPr/>
          <p:nvPr/>
        </p:nvSpPr>
        <p:spPr>
          <a:xfrm rot="20497361">
            <a:off x="-378" y="913523"/>
            <a:ext cx="7491700" cy="2607241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 idx="4294967295"/>
          </p:nvPr>
        </p:nvSpPr>
        <p:spPr>
          <a:xfrm>
            <a:off x="1822500" y="1202350"/>
            <a:ext cx="54570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5400" dirty="0" smtClean="0"/>
              <a:t>Buenas tardes!</a:t>
            </a:r>
            <a:endParaRPr lang="en" sz="5400" dirty="0"/>
          </a:p>
        </p:txBody>
      </p:sp>
      <p:sp>
        <p:nvSpPr>
          <p:cNvPr id="63" name="Shape 63"/>
          <p:cNvSpPr txBox="1">
            <a:spLocks noGrp="1"/>
          </p:cNvSpPr>
          <p:nvPr>
            <p:ph type="subTitle" idx="4294967295"/>
          </p:nvPr>
        </p:nvSpPr>
        <p:spPr>
          <a:xfrm>
            <a:off x="1275150" y="2795062"/>
            <a:ext cx="6593700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600" dirty="0" smtClean="0">
                <a:latin typeface="Walter Turncoat" panose="020B0604020202020204" charset="0"/>
                <a:ea typeface="Walter Turncoat" panose="020B0604020202020204" charset="0"/>
              </a:rPr>
              <a:t>Soy Alfredo Villegas</a:t>
            </a:r>
            <a:endParaRPr lang="en" sz="3600" dirty="0">
              <a:latin typeface="Walter Turncoat" panose="020B0604020202020204" charset="0"/>
              <a:ea typeface="Walter Turncoat" panose="020B0604020202020204" charset="0"/>
            </a:endParaRP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Walter Turncoat" panose="020B0604020202020204" charset="0"/>
                <a:ea typeface="Walter Turncoat" panose="020B0604020202020204" charset="0"/>
              </a:rPr>
              <a:t>Defensor de la DEMUNA de San Miguel</a:t>
            </a:r>
            <a:endParaRPr lang="en" dirty="0">
              <a:solidFill>
                <a:schemeClr val="accent5">
                  <a:lumMod val="60000"/>
                  <a:lumOff val="40000"/>
                </a:schemeClr>
              </a:solidFill>
              <a:latin typeface="Walter Turncoat" panose="020B0604020202020204" charset="0"/>
              <a:ea typeface="Walter Turncoat" panose="020B0604020202020204" charset="0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3799402" y="2051575"/>
            <a:ext cx="1442481" cy="102978"/>
          </a:xfrm>
          <a:custGeom>
            <a:avLst/>
            <a:gdLst/>
            <a:ahLst/>
            <a:cxnLst/>
            <a:rect l="0" t="0" r="0" b="0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4249880" y="630379"/>
            <a:ext cx="602256" cy="637792"/>
          </a:xfrm>
          <a:custGeom>
            <a:avLst/>
            <a:gdLst/>
            <a:ahLst/>
            <a:cxnLst/>
            <a:rect l="0" t="0" r="0" b="0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691680" y="1851670"/>
            <a:ext cx="5742300" cy="81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" sz="4000" dirty="0">
                <a:solidFill>
                  <a:schemeClr val="accent3">
                    <a:lumMod val="60000"/>
                    <a:lumOff val="40000"/>
                  </a:schemeClr>
                </a:solidFill>
                <a:latin typeface="Walter Turncoat" panose="020B0604020202020204" charset="0"/>
                <a:ea typeface="Walter Turncoat" panose="020B0604020202020204" charset="0"/>
              </a:rPr>
              <a:t>Atendiendo en el campo atendemos más!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Vamos al colegio!</a:t>
            </a:r>
            <a:endParaRPr lang="en" dirty="0"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563400"/>
            <a:ext cx="8229600" cy="250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dirty="0" smtClean="0"/>
              <a:t>En nuestra DEMUNA decidimos insertarnos durante todo el año escolar en 8 colegios del distrito, llevando el servicio directamente a los niños, niñas y adolescentes.</a:t>
            </a:r>
            <a:endParaRPr lang="en" dirty="0"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dirty="0" smtClean="0"/>
              <a:t>De esa manera conocemos </a:t>
            </a:r>
            <a:r>
              <a:rPr lang="en" i="1" dirty="0" smtClean="0"/>
              <a:t>in situ</a:t>
            </a:r>
            <a:r>
              <a:rPr lang="en" dirty="0" smtClean="0"/>
              <a:t> la realidad de la niñez y adolescencia, los vemos y escuchamos. IDENTIFICAMOS MÁS CASOS!</a:t>
            </a:r>
            <a:endParaRPr lang="en" dirty="0"/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dirty="0" smtClean="0"/>
              <a:t>Así conocimos a un niño, a quien llamaremos Pepe.</a:t>
            </a:r>
            <a:endParaRPr lang="en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84" name="Shape 84"/>
          <p:cNvSpPr/>
          <p:nvPr/>
        </p:nvSpPr>
        <p:spPr>
          <a:xfrm>
            <a:off x="4141750" y="281249"/>
            <a:ext cx="788694" cy="805193"/>
          </a:xfrm>
          <a:custGeom>
            <a:avLst/>
            <a:gdLst/>
            <a:ahLst/>
            <a:cxnLst/>
            <a:rect l="0" t="0" r="0" b="0"/>
            <a:pathLst>
              <a:path w="67641" h="69056" extrusionOk="0">
                <a:moveTo>
                  <a:pt x="49622" y="2736"/>
                </a:moveTo>
                <a:lnTo>
                  <a:pt x="49622" y="2736"/>
                </a:lnTo>
                <a:lnTo>
                  <a:pt x="49622" y="2736"/>
                </a:lnTo>
                <a:close/>
                <a:moveTo>
                  <a:pt x="59622" y="55565"/>
                </a:moveTo>
                <a:lnTo>
                  <a:pt x="59622" y="55565"/>
                </a:lnTo>
                <a:lnTo>
                  <a:pt x="59622" y="55565"/>
                </a:lnTo>
                <a:close/>
                <a:moveTo>
                  <a:pt x="35471" y="0"/>
                </a:moveTo>
                <a:lnTo>
                  <a:pt x="34433" y="95"/>
                </a:lnTo>
                <a:lnTo>
                  <a:pt x="33584" y="189"/>
                </a:lnTo>
                <a:lnTo>
                  <a:pt x="32735" y="378"/>
                </a:lnTo>
                <a:lnTo>
                  <a:pt x="32169" y="566"/>
                </a:lnTo>
                <a:lnTo>
                  <a:pt x="31509" y="472"/>
                </a:lnTo>
                <a:lnTo>
                  <a:pt x="30754" y="472"/>
                </a:lnTo>
                <a:lnTo>
                  <a:pt x="29339" y="566"/>
                </a:lnTo>
                <a:lnTo>
                  <a:pt x="27830" y="849"/>
                </a:lnTo>
                <a:lnTo>
                  <a:pt x="26320" y="1321"/>
                </a:lnTo>
                <a:lnTo>
                  <a:pt x="24811" y="1981"/>
                </a:lnTo>
                <a:lnTo>
                  <a:pt x="23207" y="2736"/>
                </a:lnTo>
                <a:lnTo>
                  <a:pt x="21698" y="3585"/>
                </a:lnTo>
                <a:lnTo>
                  <a:pt x="20188" y="4623"/>
                </a:lnTo>
                <a:lnTo>
                  <a:pt x="18679" y="5661"/>
                </a:lnTo>
                <a:lnTo>
                  <a:pt x="17170" y="6793"/>
                </a:lnTo>
                <a:lnTo>
                  <a:pt x="15754" y="8019"/>
                </a:lnTo>
                <a:lnTo>
                  <a:pt x="14434" y="9151"/>
                </a:lnTo>
                <a:lnTo>
                  <a:pt x="11981" y="11510"/>
                </a:lnTo>
                <a:lnTo>
                  <a:pt x="10000" y="13774"/>
                </a:lnTo>
                <a:lnTo>
                  <a:pt x="7736" y="16981"/>
                </a:lnTo>
                <a:lnTo>
                  <a:pt x="8019" y="16321"/>
                </a:lnTo>
                <a:lnTo>
                  <a:pt x="8302" y="15660"/>
                </a:lnTo>
                <a:lnTo>
                  <a:pt x="7736" y="16604"/>
                </a:lnTo>
                <a:lnTo>
                  <a:pt x="7075" y="17642"/>
                </a:lnTo>
                <a:lnTo>
                  <a:pt x="7170" y="17830"/>
                </a:lnTo>
                <a:lnTo>
                  <a:pt x="6509" y="18868"/>
                </a:lnTo>
                <a:lnTo>
                  <a:pt x="7075" y="17359"/>
                </a:lnTo>
                <a:lnTo>
                  <a:pt x="6132" y="19057"/>
                </a:lnTo>
                <a:lnTo>
                  <a:pt x="5189" y="20849"/>
                </a:lnTo>
                <a:lnTo>
                  <a:pt x="4434" y="22736"/>
                </a:lnTo>
                <a:lnTo>
                  <a:pt x="3679" y="24622"/>
                </a:lnTo>
                <a:lnTo>
                  <a:pt x="2453" y="28490"/>
                </a:lnTo>
                <a:lnTo>
                  <a:pt x="1321" y="32169"/>
                </a:lnTo>
                <a:lnTo>
                  <a:pt x="1509" y="32264"/>
                </a:lnTo>
                <a:lnTo>
                  <a:pt x="1604" y="32453"/>
                </a:lnTo>
                <a:lnTo>
                  <a:pt x="1604" y="32641"/>
                </a:lnTo>
                <a:lnTo>
                  <a:pt x="1509" y="32924"/>
                </a:lnTo>
                <a:lnTo>
                  <a:pt x="1226" y="33396"/>
                </a:lnTo>
                <a:lnTo>
                  <a:pt x="1038" y="33585"/>
                </a:lnTo>
                <a:lnTo>
                  <a:pt x="1038" y="33773"/>
                </a:lnTo>
                <a:lnTo>
                  <a:pt x="1038" y="35000"/>
                </a:lnTo>
                <a:lnTo>
                  <a:pt x="849" y="36132"/>
                </a:lnTo>
                <a:lnTo>
                  <a:pt x="660" y="37358"/>
                </a:lnTo>
                <a:lnTo>
                  <a:pt x="472" y="38867"/>
                </a:lnTo>
                <a:lnTo>
                  <a:pt x="283" y="38301"/>
                </a:lnTo>
                <a:lnTo>
                  <a:pt x="94" y="39811"/>
                </a:lnTo>
                <a:lnTo>
                  <a:pt x="0" y="41509"/>
                </a:lnTo>
                <a:lnTo>
                  <a:pt x="94" y="43301"/>
                </a:lnTo>
                <a:lnTo>
                  <a:pt x="283" y="44056"/>
                </a:lnTo>
                <a:lnTo>
                  <a:pt x="472" y="44622"/>
                </a:lnTo>
                <a:lnTo>
                  <a:pt x="566" y="45660"/>
                </a:lnTo>
                <a:lnTo>
                  <a:pt x="755" y="46792"/>
                </a:lnTo>
                <a:lnTo>
                  <a:pt x="1226" y="48962"/>
                </a:lnTo>
                <a:lnTo>
                  <a:pt x="1981" y="51037"/>
                </a:lnTo>
                <a:lnTo>
                  <a:pt x="2924" y="53112"/>
                </a:lnTo>
                <a:lnTo>
                  <a:pt x="4057" y="55094"/>
                </a:lnTo>
                <a:lnTo>
                  <a:pt x="5283" y="56980"/>
                </a:lnTo>
                <a:lnTo>
                  <a:pt x="6698" y="58678"/>
                </a:lnTo>
                <a:lnTo>
                  <a:pt x="8113" y="60282"/>
                </a:lnTo>
                <a:lnTo>
                  <a:pt x="9056" y="61131"/>
                </a:lnTo>
                <a:lnTo>
                  <a:pt x="10000" y="61980"/>
                </a:lnTo>
                <a:lnTo>
                  <a:pt x="11038" y="62829"/>
                </a:lnTo>
                <a:lnTo>
                  <a:pt x="12075" y="63584"/>
                </a:lnTo>
                <a:lnTo>
                  <a:pt x="14339" y="64905"/>
                </a:lnTo>
                <a:lnTo>
                  <a:pt x="16604" y="66131"/>
                </a:lnTo>
                <a:lnTo>
                  <a:pt x="19056" y="67169"/>
                </a:lnTo>
                <a:lnTo>
                  <a:pt x="21509" y="67923"/>
                </a:lnTo>
                <a:lnTo>
                  <a:pt x="24056" y="68584"/>
                </a:lnTo>
                <a:lnTo>
                  <a:pt x="26603" y="69055"/>
                </a:lnTo>
                <a:lnTo>
                  <a:pt x="27830" y="69055"/>
                </a:lnTo>
                <a:lnTo>
                  <a:pt x="30188" y="68867"/>
                </a:lnTo>
                <a:lnTo>
                  <a:pt x="33113" y="68678"/>
                </a:lnTo>
                <a:lnTo>
                  <a:pt x="36509" y="68301"/>
                </a:lnTo>
                <a:lnTo>
                  <a:pt x="39811" y="67923"/>
                </a:lnTo>
                <a:lnTo>
                  <a:pt x="42735" y="67452"/>
                </a:lnTo>
                <a:lnTo>
                  <a:pt x="44905" y="66980"/>
                </a:lnTo>
                <a:lnTo>
                  <a:pt x="45565" y="66791"/>
                </a:lnTo>
                <a:lnTo>
                  <a:pt x="45943" y="66508"/>
                </a:lnTo>
                <a:lnTo>
                  <a:pt x="47358" y="65942"/>
                </a:lnTo>
                <a:lnTo>
                  <a:pt x="48018" y="65565"/>
                </a:lnTo>
                <a:lnTo>
                  <a:pt x="48678" y="65188"/>
                </a:lnTo>
                <a:lnTo>
                  <a:pt x="47924" y="65471"/>
                </a:lnTo>
                <a:lnTo>
                  <a:pt x="51509" y="62924"/>
                </a:lnTo>
                <a:lnTo>
                  <a:pt x="53301" y="61508"/>
                </a:lnTo>
                <a:lnTo>
                  <a:pt x="55093" y="59905"/>
                </a:lnTo>
                <a:lnTo>
                  <a:pt x="55093" y="59905"/>
                </a:lnTo>
                <a:lnTo>
                  <a:pt x="54810" y="60376"/>
                </a:lnTo>
                <a:lnTo>
                  <a:pt x="54339" y="60754"/>
                </a:lnTo>
                <a:lnTo>
                  <a:pt x="55376" y="59999"/>
                </a:lnTo>
                <a:lnTo>
                  <a:pt x="56320" y="59056"/>
                </a:lnTo>
                <a:lnTo>
                  <a:pt x="57075" y="58395"/>
                </a:lnTo>
                <a:lnTo>
                  <a:pt x="57169" y="58207"/>
                </a:lnTo>
                <a:lnTo>
                  <a:pt x="57075" y="58207"/>
                </a:lnTo>
                <a:lnTo>
                  <a:pt x="57924" y="57546"/>
                </a:lnTo>
                <a:lnTo>
                  <a:pt x="58678" y="56697"/>
                </a:lnTo>
                <a:lnTo>
                  <a:pt x="59339" y="55754"/>
                </a:lnTo>
                <a:lnTo>
                  <a:pt x="59905" y="54905"/>
                </a:lnTo>
                <a:lnTo>
                  <a:pt x="59716" y="54999"/>
                </a:lnTo>
                <a:lnTo>
                  <a:pt x="59622" y="54999"/>
                </a:lnTo>
                <a:lnTo>
                  <a:pt x="59810" y="54622"/>
                </a:lnTo>
                <a:lnTo>
                  <a:pt x="59150" y="55565"/>
                </a:lnTo>
                <a:lnTo>
                  <a:pt x="59527" y="55094"/>
                </a:lnTo>
                <a:lnTo>
                  <a:pt x="59433" y="55377"/>
                </a:lnTo>
                <a:lnTo>
                  <a:pt x="58867" y="56037"/>
                </a:lnTo>
                <a:lnTo>
                  <a:pt x="59056" y="55660"/>
                </a:lnTo>
                <a:lnTo>
                  <a:pt x="59056" y="55660"/>
                </a:lnTo>
                <a:lnTo>
                  <a:pt x="58678" y="56037"/>
                </a:lnTo>
                <a:lnTo>
                  <a:pt x="59810" y="54339"/>
                </a:lnTo>
                <a:lnTo>
                  <a:pt x="60282" y="53490"/>
                </a:lnTo>
                <a:lnTo>
                  <a:pt x="60282" y="53301"/>
                </a:lnTo>
                <a:lnTo>
                  <a:pt x="60188" y="53395"/>
                </a:lnTo>
                <a:lnTo>
                  <a:pt x="60188" y="53395"/>
                </a:lnTo>
                <a:lnTo>
                  <a:pt x="60565" y="52924"/>
                </a:lnTo>
                <a:lnTo>
                  <a:pt x="61037" y="52452"/>
                </a:lnTo>
                <a:lnTo>
                  <a:pt x="61886" y="51509"/>
                </a:lnTo>
                <a:lnTo>
                  <a:pt x="61508" y="52452"/>
                </a:lnTo>
                <a:lnTo>
                  <a:pt x="60848" y="53584"/>
                </a:lnTo>
                <a:lnTo>
                  <a:pt x="59622" y="55565"/>
                </a:lnTo>
                <a:lnTo>
                  <a:pt x="60376" y="54528"/>
                </a:lnTo>
                <a:lnTo>
                  <a:pt x="60942" y="53678"/>
                </a:lnTo>
                <a:lnTo>
                  <a:pt x="61980" y="51792"/>
                </a:lnTo>
                <a:lnTo>
                  <a:pt x="61886" y="51886"/>
                </a:lnTo>
                <a:lnTo>
                  <a:pt x="61886" y="51697"/>
                </a:lnTo>
                <a:lnTo>
                  <a:pt x="62169" y="51037"/>
                </a:lnTo>
                <a:lnTo>
                  <a:pt x="62735" y="49999"/>
                </a:lnTo>
                <a:lnTo>
                  <a:pt x="61508" y="51603"/>
                </a:lnTo>
                <a:lnTo>
                  <a:pt x="61603" y="51037"/>
                </a:lnTo>
                <a:lnTo>
                  <a:pt x="61697" y="50377"/>
                </a:lnTo>
                <a:lnTo>
                  <a:pt x="62169" y="48962"/>
                </a:lnTo>
                <a:lnTo>
                  <a:pt x="62829" y="47358"/>
                </a:lnTo>
                <a:lnTo>
                  <a:pt x="63678" y="45565"/>
                </a:lnTo>
                <a:lnTo>
                  <a:pt x="65376" y="42169"/>
                </a:lnTo>
                <a:lnTo>
                  <a:pt x="66131" y="40660"/>
                </a:lnTo>
                <a:lnTo>
                  <a:pt x="66697" y="39339"/>
                </a:lnTo>
                <a:lnTo>
                  <a:pt x="66603" y="39528"/>
                </a:lnTo>
                <a:lnTo>
                  <a:pt x="66697" y="39056"/>
                </a:lnTo>
                <a:lnTo>
                  <a:pt x="66791" y="38962"/>
                </a:lnTo>
                <a:lnTo>
                  <a:pt x="66791" y="39056"/>
                </a:lnTo>
                <a:lnTo>
                  <a:pt x="66886" y="38584"/>
                </a:lnTo>
                <a:lnTo>
                  <a:pt x="66791" y="38867"/>
                </a:lnTo>
                <a:lnTo>
                  <a:pt x="66980" y="38207"/>
                </a:lnTo>
                <a:lnTo>
                  <a:pt x="67169" y="37264"/>
                </a:lnTo>
                <a:lnTo>
                  <a:pt x="67263" y="36415"/>
                </a:lnTo>
                <a:lnTo>
                  <a:pt x="67357" y="36509"/>
                </a:lnTo>
                <a:lnTo>
                  <a:pt x="67452" y="36509"/>
                </a:lnTo>
                <a:lnTo>
                  <a:pt x="67546" y="35943"/>
                </a:lnTo>
                <a:lnTo>
                  <a:pt x="67546" y="34811"/>
                </a:lnTo>
                <a:lnTo>
                  <a:pt x="67640" y="31037"/>
                </a:lnTo>
                <a:lnTo>
                  <a:pt x="67640" y="28490"/>
                </a:lnTo>
                <a:lnTo>
                  <a:pt x="67546" y="27736"/>
                </a:lnTo>
                <a:lnTo>
                  <a:pt x="67546" y="27547"/>
                </a:lnTo>
                <a:lnTo>
                  <a:pt x="67452" y="27547"/>
                </a:lnTo>
                <a:lnTo>
                  <a:pt x="67074" y="26792"/>
                </a:lnTo>
                <a:lnTo>
                  <a:pt x="66791" y="25660"/>
                </a:lnTo>
                <a:lnTo>
                  <a:pt x="66508" y="24528"/>
                </a:lnTo>
                <a:lnTo>
                  <a:pt x="66414" y="23585"/>
                </a:lnTo>
                <a:lnTo>
                  <a:pt x="66320" y="23679"/>
                </a:lnTo>
                <a:lnTo>
                  <a:pt x="66320" y="23490"/>
                </a:lnTo>
                <a:lnTo>
                  <a:pt x="65942" y="22924"/>
                </a:lnTo>
                <a:lnTo>
                  <a:pt x="65565" y="22358"/>
                </a:lnTo>
                <a:lnTo>
                  <a:pt x="64527" y="21132"/>
                </a:lnTo>
                <a:lnTo>
                  <a:pt x="63584" y="19906"/>
                </a:lnTo>
                <a:lnTo>
                  <a:pt x="63207" y="19340"/>
                </a:lnTo>
                <a:lnTo>
                  <a:pt x="63018" y="18774"/>
                </a:lnTo>
                <a:lnTo>
                  <a:pt x="63112" y="18962"/>
                </a:lnTo>
                <a:lnTo>
                  <a:pt x="63301" y="19057"/>
                </a:lnTo>
                <a:lnTo>
                  <a:pt x="63301" y="19057"/>
                </a:lnTo>
                <a:lnTo>
                  <a:pt x="63207" y="18868"/>
                </a:lnTo>
                <a:lnTo>
                  <a:pt x="62923" y="18491"/>
                </a:lnTo>
                <a:lnTo>
                  <a:pt x="61980" y="17453"/>
                </a:lnTo>
                <a:lnTo>
                  <a:pt x="61037" y="16509"/>
                </a:lnTo>
                <a:lnTo>
                  <a:pt x="61037" y="16698"/>
                </a:lnTo>
                <a:lnTo>
                  <a:pt x="61037" y="16887"/>
                </a:lnTo>
                <a:lnTo>
                  <a:pt x="60093" y="15943"/>
                </a:lnTo>
                <a:lnTo>
                  <a:pt x="60376" y="16321"/>
                </a:lnTo>
                <a:lnTo>
                  <a:pt x="59527" y="15377"/>
                </a:lnTo>
                <a:lnTo>
                  <a:pt x="59056" y="14906"/>
                </a:lnTo>
                <a:lnTo>
                  <a:pt x="59244" y="14906"/>
                </a:lnTo>
                <a:lnTo>
                  <a:pt x="59905" y="15472"/>
                </a:lnTo>
                <a:lnTo>
                  <a:pt x="59905" y="15472"/>
                </a:lnTo>
                <a:lnTo>
                  <a:pt x="57641" y="13396"/>
                </a:lnTo>
                <a:lnTo>
                  <a:pt x="58112" y="13868"/>
                </a:lnTo>
                <a:lnTo>
                  <a:pt x="56886" y="13019"/>
                </a:lnTo>
                <a:lnTo>
                  <a:pt x="55754" y="12453"/>
                </a:lnTo>
                <a:lnTo>
                  <a:pt x="56603" y="13113"/>
                </a:lnTo>
                <a:lnTo>
                  <a:pt x="57452" y="13774"/>
                </a:lnTo>
                <a:lnTo>
                  <a:pt x="58961" y="15283"/>
                </a:lnTo>
                <a:lnTo>
                  <a:pt x="60376" y="16604"/>
                </a:lnTo>
                <a:lnTo>
                  <a:pt x="61225" y="17264"/>
                </a:lnTo>
                <a:lnTo>
                  <a:pt x="62074" y="17925"/>
                </a:lnTo>
                <a:lnTo>
                  <a:pt x="62074" y="17925"/>
                </a:lnTo>
                <a:lnTo>
                  <a:pt x="61414" y="17547"/>
                </a:lnTo>
                <a:lnTo>
                  <a:pt x="60659" y="16981"/>
                </a:lnTo>
                <a:lnTo>
                  <a:pt x="60754" y="17264"/>
                </a:lnTo>
                <a:lnTo>
                  <a:pt x="60942" y="17642"/>
                </a:lnTo>
                <a:lnTo>
                  <a:pt x="61980" y="19151"/>
                </a:lnTo>
                <a:lnTo>
                  <a:pt x="63301" y="20943"/>
                </a:lnTo>
                <a:lnTo>
                  <a:pt x="63207" y="20943"/>
                </a:lnTo>
                <a:lnTo>
                  <a:pt x="63395" y="21038"/>
                </a:lnTo>
                <a:lnTo>
                  <a:pt x="63490" y="21321"/>
                </a:lnTo>
                <a:lnTo>
                  <a:pt x="63678" y="21604"/>
                </a:lnTo>
                <a:lnTo>
                  <a:pt x="63773" y="21698"/>
                </a:lnTo>
                <a:lnTo>
                  <a:pt x="63584" y="21321"/>
                </a:lnTo>
                <a:lnTo>
                  <a:pt x="63584" y="21321"/>
                </a:lnTo>
                <a:lnTo>
                  <a:pt x="64244" y="22170"/>
                </a:lnTo>
                <a:lnTo>
                  <a:pt x="64716" y="22641"/>
                </a:lnTo>
                <a:lnTo>
                  <a:pt x="64905" y="22830"/>
                </a:lnTo>
                <a:lnTo>
                  <a:pt x="64999" y="22830"/>
                </a:lnTo>
                <a:lnTo>
                  <a:pt x="64999" y="22641"/>
                </a:lnTo>
                <a:lnTo>
                  <a:pt x="64905" y="22358"/>
                </a:lnTo>
                <a:lnTo>
                  <a:pt x="65282" y="23207"/>
                </a:lnTo>
                <a:lnTo>
                  <a:pt x="65565" y="24056"/>
                </a:lnTo>
                <a:lnTo>
                  <a:pt x="66225" y="25943"/>
                </a:lnTo>
                <a:lnTo>
                  <a:pt x="66697" y="27830"/>
                </a:lnTo>
                <a:lnTo>
                  <a:pt x="66886" y="28490"/>
                </a:lnTo>
                <a:lnTo>
                  <a:pt x="66980" y="28868"/>
                </a:lnTo>
                <a:lnTo>
                  <a:pt x="66886" y="28962"/>
                </a:lnTo>
                <a:lnTo>
                  <a:pt x="66697" y="28679"/>
                </a:lnTo>
                <a:lnTo>
                  <a:pt x="66697" y="29245"/>
                </a:lnTo>
                <a:lnTo>
                  <a:pt x="66791" y="29905"/>
                </a:lnTo>
                <a:lnTo>
                  <a:pt x="66886" y="29905"/>
                </a:lnTo>
                <a:lnTo>
                  <a:pt x="66886" y="30094"/>
                </a:lnTo>
                <a:lnTo>
                  <a:pt x="66886" y="30566"/>
                </a:lnTo>
                <a:lnTo>
                  <a:pt x="66697" y="30377"/>
                </a:lnTo>
                <a:lnTo>
                  <a:pt x="66603" y="30188"/>
                </a:lnTo>
                <a:lnTo>
                  <a:pt x="66603" y="30094"/>
                </a:lnTo>
                <a:lnTo>
                  <a:pt x="66697" y="29905"/>
                </a:lnTo>
                <a:lnTo>
                  <a:pt x="66508" y="28679"/>
                </a:lnTo>
                <a:lnTo>
                  <a:pt x="66225" y="27358"/>
                </a:lnTo>
                <a:lnTo>
                  <a:pt x="66603" y="30283"/>
                </a:lnTo>
                <a:lnTo>
                  <a:pt x="66697" y="31792"/>
                </a:lnTo>
                <a:lnTo>
                  <a:pt x="66697" y="33302"/>
                </a:lnTo>
                <a:lnTo>
                  <a:pt x="66603" y="34717"/>
                </a:lnTo>
                <a:lnTo>
                  <a:pt x="66414" y="36226"/>
                </a:lnTo>
                <a:lnTo>
                  <a:pt x="66131" y="37547"/>
                </a:lnTo>
                <a:lnTo>
                  <a:pt x="65659" y="38962"/>
                </a:lnTo>
                <a:lnTo>
                  <a:pt x="65848" y="38584"/>
                </a:lnTo>
                <a:lnTo>
                  <a:pt x="65942" y="38584"/>
                </a:lnTo>
                <a:lnTo>
                  <a:pt x="65848" y="39245"/>
                </a:lnTo>
                <a:lnTo>
                  <a:pt x="65565" y="40188"/>
                </a:lnTo>
                <a:lnTo>
                  <a:pt x="65471" y="40471"/>
                </a:lnTo>
                <a:lnTo>
                  <a:pt x="65282" y="40660"/>
                </a:lnTo>
                <a:lnTo>
                  <a:pt x="65282" y="40566"/>
                </a:lnTo>
                <a:lnTo>
                  <a:pt x="65093" y="41132"/>
                </a:lnTo>
                <a:lnTo>
                  <a:pt x="64433" y="43018"/>
                </a:lnTo>
                <a:lnTo>
                  <a:pt x="63678" y="45282"/>
                </a:lnTo>
                <a:lnTo>
                  <a:pt x="62735" y="47264"/>
                </a:lnTo>
                <a:lnTo>
                  <a:pt x="61697" y="49056"/>
                </a:lnTo>
                <a:lnTo>
                  <a:pt x="60659" y="50943"/>
                </a:lnTo>
                <a:lnTo>
                  <a:pt x="59433" y="52735"/>
                </a:lnTo>
                <a:lnTo>
                  <a:pt x="58207" y="54433"/>
                </a:lnTo>
                <a:lnTo>
                  <a:pt x="56886" y="56037"/>
                </a:lnTo>
                <a:lnTo>
                  <a:pt x="55376" y="57641"/>
                </a:lnTo>
                <a:lnTo>
                  <a:pt x="53867" y="59150"/>
                </a:lnTo>
                <a:lnTo>
                  <a:pt x="52169" y="60376"/>
                </a:lnTo>
                <a:lnTo>
                  <a:pt x="48961" y="62452"/>
                </a:lnTo>
                <a:lnTo>
                  <a:pt x="44528" y="65282"/>
                </a:lnTo>
                <a:lnTo>
                  <a:pt x="44622" y="65188"/>
                </a:lnTo>
                <a:lnTo>
                  <a:pt x="44716" y="65093"/>
                </a:lnTo>
                <a:lnTo>
                  <a:pt x="45094" y="64810"/>
                </a:lnTo>
                <a:lnTo>
                  <a:pt x="45660" y="64527"/>
                </a:lnTo>
                <a:lnTo>
                  <a:pt x="43867" y="65376"/>
                </a:lnTo>
                <a:lnTo>
                  <a:pt x="43113" y="65754"/>
                </a:lnTo>
                <a:lnTo>
                  <a:pt x="42924" y="65754"/>
                </a:lnTo>
                <a:lnTo>
                  <a:pt x="43113" y="65659"/>
                </a:lnTo>
                <a:lnTo>
                  <a:pt x="41603" y="66037"/>
                </a:lnTo>
                <a:lnTo>
                  <a:pt x="39999" y="66320"/>
                </a:lnTo>
                <a:lnTo>
                  <a:pt x="38396" y="66508"/>
                </a:lnTo>
                <a:lnTo>
                  <a:pt x="36792" y="66697"/>
                </a:lnTo>
                <a:lnTo>
                  <a:pt x="33584" y="66980"/>
                </a:lnTo>
                <a:lnTo>
                  <a:pt x="32169" y="67169"/>
                </a:lnTo>
                <a:lnTo>
                  <a:pt x="30754" y="67357"/>
                </a:lnTo>
                <a:lnTo>
                  <a:pt x="30094" y="67357"/>
                </a:lnTo>
                <a:lnTo>
                  <a:pt x="29339" y="67263"/>
                </a:lnTo>
                <a:lnTo>
                  <a:pt x="27830" y="66886"/>
                </a:lnTo>
                <a:lnTo>
                  <a:pt x="26415" y="66508"/>
                </a:lnTo>
                <a:lnTo>
                  <a:pt x="25754" y="66414"/>
                </a:lnTo>
                <a:lnTo>
                  <a:pt x="25094" y="66414"/>
                </a:lnTo>
                <a:lnTo>
                  <a:pt x="25566" y="66980"/>
                </a:lnTo>
                <a:lnTo>
                  <a:pt x="25471" y="67074"/>
                </a:lnTo>
                <a:lnTo>
                  <a:pt x="25188" y="66980"/>
                </a:lnTo>
                <a:lnTo>
                  <a:pt x="24339" y="66791"/>
                </a:lnTo>
                <a:lnTo>
                  <a:pt x="23773" y="66508"/>
                </a:lnTo>
                <a:lnTo>
                  <a:pt x="24245" y="66414"/>
                </a:lnTo>
                <a:lnTo>
                  <a:pt x="24717" y="66603"/>
                </a:lnTo>
                <a:lnTo>
                  <a:pt x="24811" y="66414"/>
                </a:lnTo>
                <a:lnTo>
                  <a:pt x="24811" y="66320"/>
                </a:lnTo>
                <a:lnTo>
                  <a:pt x="24717" y="66225"/>
                </a:lnTo>
                <a:lnTo>
                  <a:pt x="24528" y="66131"/>
                </a:lnTo>
                <a:lnTo>
                  <a:pt x="24151" y="66225"/>
                </a:lnTo>
                <a:lnTo>
                  <a:pt x="23679" y="66320"/>
                </a:lnTo>
                <a:lnTo>
                  <a:pt x="23018" y="66414"/>
                </a:lnTo>
                <a:lnTo>
                  <a:pt x="23490" y="66225"/>
                </a:lnTo>
                <a:lnTo>
                  <a:pt x="22075" y="65942"/>
                </a:lnTo>
                <a:lnTo>
                  <a:pt x="20943" y="65659"/>
                </a:lnTo>
                <a:lnTo>
                  <a:pt x="20000" y="65282"/>
                </a:lnTo>
                <a:lnTo>
                  <a:pt x="19056" y="64810"/>
                </a:lnTo>
                <a:lnTo>
                  <a:pt x="19056" y="64810"/>
                </a:lnTo>
                <a:lnTo>
                  <a:pt x="19717" y="64999"/>
                </a:lnTo>
                <a:lnTo>
                  <a:pt x="19151" y="64716"/>
                </a:lnTo>
                <a:lnTo>
                  <a:pt x="18962" y="64810"/>
                </a:lnTo>
                <a:lnTo>
                  <a:pt x="19151" y="64905"/>
                </a:lnTo>
                <a:lnTo>
                  <a:pt x="18490" y="64905"/>
                </a:lnTo>
                <a:lnTo>
                  <a:pt x="17830" y="64716"/>
                </a:lnTo>
                <a:lnTo>
                  <a:pt x="17264" y="64527"/>
                </a:lnTo>
                <a:lnTo>
                  <a:pt x="16698" y="64150"/>
                </a:lnTo>
                <a:lnTo>
                  <a:pt x="16981" y="64056"/>
                </a:lnTo>
                <a:lnTo>
                  <a:pt x="17264" y="64150"/>
                </a:lnTo>
                <a:lnTo>
                  <a:pt x="17264" y="64150"/>
                </a:lnTo>
                <a:lnTo>
                  <a:pt x="15188" y="63207"/>
                </a:lnTo>
                <a:lnTo>
                  <a:pt x="14622" y="62829"/>
                </a:lnTo>
                <a:lnTo>
                  <a:pt x="14717" y="62924"/>
                </a:lnTo>
                <a:lnTo>
                  <a:pt x="13773" y="62546"/>
                </a:lnTo>
                <a:lnTo>
                  <a:pt x="12924" y="62075"/>
                </a:lnTo>
                <a:lnTo>
                  <a:pt x="12358" y="61697"/>
                </a:lnTo>
                <a:lnTo>
                  <a:pt x="12264" y="61508"/>
                </a:lnTo>
                <a:lnTo>
                  <a:pt x="12170" y="61320"/>
                </a:lnTo>
                <a:lnTo>
                  <a:pt x="11698" y="60942"/>
                </a:lnTo>
                <a:lnTo>
                  <a:pt x="11132" y="60471"/>
                </a:lnTo>
                <a:lnTo>
                  <a:pt x="9906" y="59244"/>
                </a:lnTo>
                <a:lnTo>
                  <a:pt x="9906" y="59244"/>
                </a:lnTo>
                <a:lnTo>
                  <a:pt x="10566" y="59527"/>
                </a:lnTo>
                <a:lnTo>
                  <a:pt x="9434" y="58584"/>
                </a:lnTo>
                <a:lnTo>
                  <a:pt x="8207" y="57546"/>
                </a:lnTo>
                <a:lnTo>
                  <a:pt x="7547" y="56886"/>
                </a:lnTo>
                <a:lnTo>
                  <a:pt x="6981" y="56131"/>
                </a:lnTo>
                <a:lnTo>
                  <a:pt x="6226" y="55094"/>
                </a:lnTo>
                <a:lnTo>
                  <a:pt x="6415" y="55377"/>
                </a:lnTo>
                <a:lnTo>
                  <a:pt x="6038" y="54905"/>
                </a:lnTo>
                <a:lnTo>
                  <a:pt x="5472" y="54244"/>
                </a:lnTo>
                <a:lnTo>
                  <a:pt x="5283" y="53961"/>
                </a:lnTo>
                <a:lnTo>
                  <a:pt x="5094" y="53867"/>
                </a:lnTo>
                <a:lnTo>
                  <a:pt x="5377" y="54622"/>
                </a:lnTo>
                <a:lnTo>
                  <a:pt x="5849" y="55282"/>
                </a:lnTo>
                <a:lnTo>
                  <a:pt x="6321" y="55943"/>
                </a:lnTo>
                <a:lnTo>
                  <a:pt x="6698" y="56603"/>
                </a:lnTo>
                <a:lnTo>
                  <a:pt x="6226" y="56226"/>
                </a:lnTo>
                <a:lnTo>
                  <a:pt x="5943" y="55848"/>
                </a:lnTo>
                <a:lnTo>
                  <a:pt x="6038" y="56037"/>
                </a:lnTo>
                <a:lnTo>
                  <a:pt x="5943" y="55943"/>
                </a:lnTo>
                <a:lnTo>
                  <a:pt x="5377" y="55188"/>
                </a:lnTo>
                <a:lnTo>
                  <a:pt x="5000" y="54716"/>
                </a:lnTo>
                <a:lnTo>
                  <a:pt x="4717" y="54150"/>
                </a:lnTo>
                <a:lnTo>
                  <a:pt x="4528" y="53678"/>
                </a:lnTo>
                <a:lnTo>
                  <a:pt x="4528" y="53584"/>
                </a:lnTo>
                <a:lnTo>
                  <a:pt x="4623" y="53395"/>
                </a:lnTo>
                <a:lnTo>
                  <a:pt x="5094" y="54244"/>
                </a:lnTo>
                <a:lnTo>
                  <a:pt x="4717" y="53301"/>
                </a:lnTo>
                <a:lnTo>
                  <a:pt x="4528" y="53018"/>
                </a:lnTo>
                <a:lnTo>
                  <a:pt x="4151" y="52263"/>
                </a:lnTo>
                <a:lnTo>
                  <a:pt x="4151" y="52169"/>
                </a:lnTo>
                <a:lnTo>
                  <a:pt x="3774" y="51509"/>
                </a:lnTo>
                <a:lnTo>
                  <a:pt x="3396" y="50660"/>
                </a:lnTo>
                <a:lnTo>
                  <a:pt x="3585" y="51603"/>
                </a:lnTo>
                <a:lnTo>
                  <a:pt x="3396" y="51226"/>
                </a:lnTo>
                <a:lnTo>
                  <a:pt x="3208" y="50848"/>
                </a:lnTo>
                <a:lnTo>
                  <a:pt x="3208" y="50471"/>
                </a:lnTo>
                <a:lnTo>
                  <a:pt x="3208" y="50094"/>
                </a:lnTo>
                <a:lnTo>
                  <a:pt x="3585" y="50754"/>
                </a:lnTo>
                <a:lnTo>
                  <a:pt x="3868" y="51509"/>
                </a:lnTo>
                <a:lnTo>
                  <a:pt x="3868" y="51509"/>
                </a:lnTo>
                <a:lnTo>
                  <a:pt x="3208" y="49528"/>
                </a:lnTo>
                <a:lnTo>
                  <a:pt x="3208" y="49528"/>
                </a:lnTo>
                <a:lnTo>
                  <a:pt x="3868" y="50754"/>
                </a:lnTo>
                <a:lnTo>
                  <a:pt x="3208" y="48962"/>
                </a:lnTo>
                <a:lnTo>
                  <a:pt x="3585" y="49339"/>
                </a:lnTo>
                <a:lnTo>
                  <a:pt x="3774" y="49433"/>
                </a:lnTo>
                <a:lnTo>
                  <a:pt x="3962" y="49528"/>
                </a:lnTo>
                <a:lnTo>
                  <a:pt x="4057" y="49905"/>
                </a:lnTo>
                <a:lnTo>
                  <a:pt x="3868" y="48962"/>
                </a:lnTo>
                <a:lnTo>
                  <a:pt x="3491" y="47924"/>
                </a:lnTo>
                <a:lnTo>
                  <a:pt x="2641" y="45565"/>
                </a:lnTo>
                <a:lnTo>
                  <a:pt x="2170" y="43867"/>
                </a:lnTo>
                <a:lnTo>
                  <a:pt x="1698" y="41886"/>
                </a:lnTo>
                <a:lnTo>
                  <a:pt x="1698" y="41886"/>
                </a:lnTo>
                <a:lnTo>
                  <a:pt x="1887" y="42075"/>
                </a:lnTo>
                <a:lnTo>
                  <a:pt x="1981" y="41981"/>
                </a:lnTo>
                <a:lnTo>
                  <a:pt x="2075" y="42075"/>
                </a:lnTo>
                <a:lnTo>
                  <a:pt x="2264" y="42169"/>
                </a:lnTo>
                <a:lnTo>
                  <a:pt x="2170" y="40283"/>
                </a:lnTo>
                <a:lnTo>
                  <a:pt x="2075" y="38301"/>
                </a:lnTo>
                <a:lnTo>
                  <a:pt x="2170" y="36415"/>
                </a:lnTo>
                <a:lnTo>
                  <a:pt x="2358" y="35566"/>
                </a:lnTo>
                <a:lnTo>
                  <a:pt x="2453" y="34811"/>
                </a:lnTo>
                <a:lnTo>
                  <a:pt x="2830" y="32830"/>
                </a:lnTo>
                <a:lnTo>
                  <a:pt x="2830" y="33207"/>
                </a:lnTo>
                <a:lnTo>
                  <a:pt x="2924" y="33490"/>
                </a:lnTo>
                <a:lnTo>
                  <a:pt x="2924" y="32453"/>
                </a:lnTo>
                <a:lnTo>
                  <a:pt x="3019" y="31415"/>
                </a:lnTo>
                <a:lnTo>
                  <a:pt x="3396" y="29245"/>
                </a:lnTo>
                <a:lnTo>
                  <a:pt x="3868" y="27075"/>
                </a:lnTo>
                <a:lnTo>
                  <a:pt x="4623" y="25000"/>
                </a:lnTo>
                <a:lnTo>
                  <a:pt x="5566" y="22830"/>
                </a:lnTo>
                <a:lnTo>
                  <a:pt x="6604" y="20849"/>
                </a:lnTo>
                <a:lnTo>
                  <a:pt x="7830" y="18868"/>
                </a:lnTo>
                <a:lnTo>
                  <a:pt x="9151" y="16887"/>
                </a:lnTo>
                <a:lnTo>
                  <a:pt x="10566" y="15094"/>
                </a:lnTo>
                <a:lnTo>
                  <a:pt x="12075" y="13302"/>
                </a:lnTo>
                <a:lnTo>
                  <a:pt x="13773" y="11698"/>
                </a:lnTo>
                <a:lnTo>
                  <a:pt x="15377" y="10095"/>
                </a:lnTo>
                <a:lnTo>
                  <a:pt x="17170" y="8679"/>
                </a:lnTo>
                <a:lnTo>
                  <a:pt x="18962" y="7453"/>
                </a:lnTo>
                <a:lnTo>
                  <a:pt x="20754" y="6321"/>
                </a:lnTo>
                <a:lnTo>
                  <a:pt x="22547" y="5378"/>
                </a:lnTo>
                <a:lnTo>
                  <a:pt x="21603" y="6227"/>
                </a:lnTo>
                <a:lnTo>
                  <a:pt x="22641" y="5472"/>
                </a:lnTo>
                <a:lnTo>
                  <a:pt x="23302" y="5095"/>
                </a:lnTo>
                <a:lnTo>
                  <a:pt x="25377" y="4151"/>
                </a:lnTo>
                <a:lnTo>
                  <a:pt x="24811" y="4151"/>
                </a:lnTo>
                <a:lnTo>
                  <a:pt x="25660" y="3774"/>
                </a:lnTo>
                <a:lnTo>
                  <a:pt x="26886" y="3208"/>
                </a:lnTo>
                <a:lnTo>
                  <a:pt x="26603" y="3585"/>
                </a:lnTo>
                <a:lnTo>
                  <a:pt x="26886" y="3585"/>
                </a:lnTo>
                <a:lnTo>
                  <a:pt x="26886" y="3680"/>
                </a:lnTo>
                <a:lnTo>
                  <a:pt x="26792" y="3774"/>
                </a:lnTo>
                <a:lnTo>
                  <a:pt x="28301" y="3302"/>
                </a:lnTo>
                <a:lnTo>
                  <a:pt x="29622" y="2736"/>
                </a:lnTo>
                <a:lnTo>
                  <a:pt x="31037" y="2264"/>
                </a:lnTo>
                <a:lnTo>
                  <a:pt x="31792" y="2076"/>
                </a:lnTo>
                <a:lnTo>
                  <a:pt x="32641" y="1981"/>
                </a:lnTo>
                <a:lnTo>
                  <a:pt x="32547" y="2076"/>
                </a:lnTo>
                <a:lnTo>
                  <a:pt x="32924" y="1981"/>
                </a:lnTo>
                <a:lnTo>
                  <a:pt x="34245" y="1793"/>
                </a:lnTo>
                <a:lnTo>
                  <a:pt x="35848" y="1415"/>
                </a:lnTo>
                <a:lnTo>
                  <a:pt x="36981" y="1132"/>
                </a:lnTo>
                <a:lnTo>
                  <a:pt x="36981" y="1415"/>
                </a:lnTo>
                <a:lnTo>
                  <a:pt x="40943" y="1227"/>
                </a:lnTo>
                <a:lnTo>
                  <a:pt x="41509" y="1038"/>
                </a:lnTo>
                <a:lnTo>
                  <a:pt x="41697" y="1132"/>
                </a:lnTo>
                <a:lnTo>
                  <a:pt x="41509" y="1227"/>
                </a:lnTo>
                <a:lnTo>
                  <a:pt x="41320" y="1321"/>
                </a:lnTo>
                <a:lnTo>
                  <a:pt x="42263" y="1321"/>
                </a:lnTo>
                <a:lnTo>
                  <a:pt x="43113" y="1227"/>
                </a:lnTo>
                <a:lnTo>
                  <a:pt x="43396" y="1415"/>
                </a:lnTo>
                <a:lnTo>
                  <a:pt x="44056" y="1604"/>
                </a:lnTo>
                <a:lnTo>
                  <a:pt x="45943" y="2076"/>
                </a:lnTo>
                <a:lnTo>
                  <a:pt x="48018" y="2359"/>
                </a:lnTo>
                <a:lnTo>
                  <a:pt x="49622" y="2736"/>
                </a:lnTo>
                <a:lnTo>
                  <a:pt x="47641" y="1981"/>
                </a:lnTo>
                <a:lnTo>
                  <a:pt x="45282" y="1321"/>
                </a:lnTo>
                <a:lnTo>
                  <a:pt x="42735" y="755"/>
                </a:lnTo>
                <a:lnTo>
                  <a:pt x="40188" y="283"/>
                </a:lnTo>
                <a:lnTo>
                  <a:pt x="37735" y="95"/>
                </a:lnTo>
                <a:lnTo>
                  <a:pt x="35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/>
          <p:nvPr/>
        </p:nvSpPr>
        <p:spPr>
          <a:xfrm>
            <a:off x="4363252" y="476438"/>
            <a:ext cx="345681" cy="414830"/>
          </a:xfrm>
          <a:custGeom>
            <a:avLst/>
            <a:gdLst/>
            <a:ahLst/>
            <a:cxnLst/>
            <a:rect l="0" t="0" r="0" b="0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685800" y="1964342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/>
              <a:t>1.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Caso #1</a:t>
            </a:r>
            <a:endParaRPr lang="en" dirty="0"/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685800" y="3144853"/>
            <a:ext cx="7772400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DEMUNA Itinerante: Espacios de Protección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IE. “José Luis Bustamante y Rivero”</a:t>
            </a:r>
            <a:endParaRPr lang="en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2" name="Shape 72"/>
          <p:cNvSpPr/>
          <p:nvPr/>
        </p:nvSpPr>
        <p:spPr>
          <a:xfrm>
            <a:off x="3617075" y="256025"/>
            <a:ext cx="1824693" cy="1702276"/>
          </a:xfrm>
          <a:custGeom>
            <a:avLst/>
            <a:gdLst/>
            <a:ahLst/>
            <a:cxnLst/>
            <a:rect l="0" t="0" r="0" b="0"/>
            <a:pathLst>
              <a:path w="73112" h="68207" extrusionOk="0">
                <a:moveTo>
                  <a:pt x="46809" y="1210"/>
                </a:moveTo>
                <a:lnTo>
                  <a:pt x="46886" y="1227"/>
                </a:lnTo>
                <a:lnTo>
                  <a:pt x="46886" y="1227"/>
                </a:lnTo>
                <a:lnTo>
                  <a:pt x="46866" y="1215"/>
                </a:lnTo>
                <a:lnTo>
                  <a:pt x="46809" y="1210"/>
                </a:lnTo>
                <a:close/>
                <a:moveTo>
                  <a:pt x="35754" y="1982"/>
                </a:moveTo>
                <a:lnTo>
                  <a:pt x="36320" y="2170"/>
                </a:lnTo>
                <a:lnTo>
                  <a:pt x="36037" y="2170"/>
                </a:lnTo>
                <a:lnTo>
                  <a:pt x="35660" y="2076"/>
                </a:lnTo>
                <a:lnTo>
                  <a:pt x="35754" y="1982"/>
                </a:lnTo>
                <a:close/>
                <a:moveTo>
                  <a:pt x="42641" y="1321"/>
                </a:moveTo>
                <a:lnTo>
                  <a:pt x="44622" y="1510"/>
                </a:lnTo>
                <a:lnTo>
                  <a:pt x="46603" y="1793"/>
                </a:lnTo>
                <a:lnTo>
                  <a:pt x="46226" y="1793"/>
                </a:lnTo>
                <a:lnTo>
                  <a:pt x="46320" y="1982"/>
                </a:lnTo>
                <a:lnTo>
                  <a:pt x="45660" y="1793"/>
                </a:lnTo>
                <a:lnTo>
                  <a:pt x="44905" y="1699"/>
                </a:lnTo>
                <a:lnTo>
                  <a:pt x="44905" y="1699"/>
                </a:lnTo>
                <a:lnTo>
                  <a:pt x="45188" y="2076"/>
                </a:lnTo>
                <a:lnTo>
                  <a:pt x="45282" y="2265"/>
                </a:lnTo>
                <a:lnTo>
                  <a:pt x="45094" y="2265"/>
                </a:lnTo>
                <a:lnTo>
                  <a:pt x="44716" y="2170"/>
                </a:lnTo>
                <a:lnTo>
                  <a:pt x="43773" y="1793"/>
                </a:lnTo>
                <a:lnTo>
                  <a:pt x="42641" y="1321"/>
                </a:lnTo>
                <a:close/>
                <a:moveTo>
                  <a:pt x="34622" y="5095"/>
                </a:moveTo>
                <a:lnTo>
                  <a:pt x="34169" y="5151"/>
                </a:lnTo>
                <a:lnTo>
                  <a:pt x="34169" y="5151"/>
                </a:lnTo>
                <a:lnTo>
                  <a:pt x="34056" y="5189"/>
                </a:lnTo>
                <a:lnTo>
                  <a:pt x="34622" y="5095"/>
                </a:lnTo>
                <a:close/>
                <a:moveTo>
                  <a:pt x="58490" y="6793"/>
                </a:moveTo>
                <a:lnTo>
                  <a:pt x="59056" y="7453"/>
                </a:lnTo>
                <a:lnTo>
                  <a:pt x="59087" y="7476"/>
                </a:lnTo>
                <a:lnTo>
                  <a:pt x="58490" y="6793"/>
                </a:lnTo>
                <a:close/>
                <a:moveTo>
                  <a:pt x="56697" y="7736"/>
                </a:moveTo>
                <a:lnTo>
                  <a:pt x="57358" y="8113"/>
                </a:lnTo>
                <a:lnTo>
                  <a:pt x="57075" y="8113"/>
                </a:lnTo>
                <a:lnTo>
                  <a:pt x="56697" y="7736"/>
                </a:lnTo>
                <a:close/>
                <a:moveTo>
                  <a:pt x="59810" y="8679"/>
                </a:moveTo>
                <a:lnTo>
                  <a:pt x="60087" y="8956"/>
                </a:lnTo>
                <a:lnTo>
                  <a:pt x="59905" y="8774"/>
                </a:lnTo>
                <a:lnTo>
                  <a:pt x="59810" y="8679"/>
                </a:lnTo>
                <a:close/>
                <a:moveTo>
                  <a:pt x="57546" y="8019"/>
                </a:moveTo>
                <a:lnTo>
                  <a:pt x="58395" y="8774"/>
                </a:lnTo>
                <a:lnTo>
                  <a:pt x="59339" y="9434"/>
                </a:lnTo>
                <a:lnTo>
                  <a:pt x="58490" y="8868"/>
                </a:lnTo>
                <a:lnTo>
                  <a:pt x="57735" y="8208"/>
                </a:lnTo>
                <a:lnTo>
                  <a:pt x="57546" y="8019"/>
                </a:lnTo>
                <a:close/>
                <a:moveTo>
                  <a:pt x="60282" y="9246"/>
                </a:moveTo>
                <a:lnTo>
                  <a:pt x="60565" y="9812"/>
                </a:lnTo>
                <a:lnTo>
                  <a:pt x="60282" y="9529"/>
                </a:lnTo>
                <a:lnTo>
                  <a:pt x="60282" y="9340"/>
                </a:lnTo>
                <a:lnTo>
                  <a:pt x="60282" y="9246"/>
                </a:lnTo>
                <a:close/>
                <a:moveTo>
                  <a:pt x="59999" y="8396"/>
                </a:moveTo>
                <a:lnTo>
                  <a:pt x="60659" y="8774"/>
                </a:lnTo>
                <a:lnTo>
                  <a:pt x="61131" y="9340"/>
                </a:lnTo>
                <a:lnTo>
                  <a:pt x="61603" y="9906"/>
                </a:lnTo>
                <a:lnTo>
                  <a:pt x="61886" y="10566"/>
                </a:lnTo>
                <a:lnTo>
                  <a:pt x="60942" y="9434"/>
                </a:lnTo>
                <a:lnTo>
                  <a:pt x="61320" y="10095"/>
                </a:lnTo>
                <a:lnTo>
                  <a:pt x="59999" y="8396"/>
                </a:lnTo>
                <a:close/>
                <a:moveTo>
                  <a:pt x="63773" y="11132"/>
                </a:moveTo>
                <a:lnTo>
                  <a:pt x="64537" y="12278"/>
                </a:lnTo>
                <a:lnTo>
                  <a:pt x="64622" y="12359"/>
                </a:lnTo>
                <a:lnTo>
                  <a:pt x="63773" y="11132"/>
                </a:lnTo>
                <a:close/>
                <a:moveTo>
                  <a:pt x="65093" y="14528"/>
                </a:moveTo>
                <a:lnTo>
                  <a:pt x="65376" y="15189"/>
                </a:lnTo>
                <a:lnTo>
                  <a:pt x="65659" y="15755"/>
                </a:lnTo>
                <a:lnTo>
                  <a:pt x="66037" y="16981"/>
                </a:lnTo>
                <a:lnTo>
                  <a:pt x="65659" y="16321"/>
                </a:lnTo>
                <a:lnTo>
                  <a:pt x="65282" y="15377"/>
                </a:lnTo>
                <a:lnTo>
                  <a:pt x="65093" y="14528"/>
                </a:lnTo>
                <a:close/>
                <a:moveTo>
                  <a:pt x="65093" y="16321"/>
                </a:moveTo>
                <a:lnTo>
                  <a:pt x="65565" y="16698"/>
                </a:lnTo>
                <a:lnTo>
                  <a:pt x="65942" y="17076"/>
                </a:lnTo>
                <a:lnTo>
                  <a:pt x="66320" y="17547"/>
                </a:lnTo>
                <a:lnTo>
                  <a:pt x="66414" y="17830"/>
                </a:lnTo>
                <a:lnTo>
                  <a:pt x="66508" y="18113"/>
                </a:lnTo>
                <a:lnTo>
                  <a:pt x="65848" y="17170"/>
                </a:lnTo>
                <a:lnTo>
                  <a:pt x="65093" y="16321"/>
                </a:lnTo>
                <a:close/>
                <a:moveTo>
                  <a:pt x="72074" y="36226"/>
                </a:moveTo>
                <a:lnTo>
                  <a:pt x="71791" y="37547"/>
                </a:lnTo>
                <a:lnTo>
                  <a:pt x="71603" y="38773"/>
                </a:lnTo>
                <a:lnTo>
                  <a:pt x="71320" y="40000"/>
                </a:lnTo>
                <a:lnTo>
                  <a:pt x="70754" y="41509"/>
                </a:lnTo>
                <a:lnTo>
                  <a:pt x="70942" y="40283"/>
                </a:lnTo>
                <a:lnTo>
                  <a:pt x="71225" y="38962"/>
                </a:lnTo>
                <a:lnTo>
                  <a:pt x="72074" y="36226"/>
                </a:lnTo>
                <a:close/>
                <a:moveTo>
                  <a:pt x="69150" y="44433"/>
                </a:moveTo>
                <a:lnTo>
                  <a:pt x="68867" y="44905"/>
                </a:lnTo>
                <a:lnTo>
                  <a:pt x="68584" y="45377"/>
                </a:lnTo>
                <a:lnTo>
                  <a:pt x="68206" y="45754"/>
                </a:lnTo>
                <a:lnTo>
                  <a:pt x="67923" y="46132"/>
                </a:lnTo>
                <a:lnTo>
                  <a:pt x="68112" y="45754"/>
                </a:lnTo>
                <a:lnTo>
                  <a:pt x="68678" y="45188"/>
                </a:lnTo>
                <a:lnTo>
                  <a:pt x="69150" y="44433"/>
                </a:lnTo>
                <a:close/>
                <a:moveTo>
                  <a:pt x="67357" y="47830"/>
                </a:moveTo>
                <a:lnTo>
                  <a:pt x="66886" y="48584"/>
                </a:lnTo>
                <a:lnTo>
                  <a:pt x="66508" y="48867"/>
                </a:lnTo>
                <a:lnTo>
                  <a:pt x="66414" y="48867"/>
                </a:lnTo>
                <a:lnTo>
                  <a:pt x="66414" y="48773"/>
                </a:lnTo>
                <a:lnTo>
                  <a:pt x="66886" y="48301"/>
                </a:lnTo>
                <a:lnTo>
                  <a:pt x="67357" y="47830"/>
                </a:lnTo>
                <a:close/>
                <a:moveTo>
                  <a:pt x="65093" y="48396"/>
                </a:moveTo>
                <a:lnTo>
                  <a:pt x="65376" y="48490"/>
                </a:lnTo>
                <a:lnTo>
                  <a:pt x="64905" y="49056"/>
                </a:lnTo>
                <a:lnTo>
                  <a:pt x="64622" y="49528"/>
                </a:lnTo>
                <a:lnTo>
                  <a:pt x="64244" y="49811"/>
                </a:lnTo>
                <a:lnTo>
                  <a:pt x="64244" y="49905"/>
                </a:lnTo>
                <a:lnTo>
                  <a:pt x="64056" y="49905"/>
                </a:lnTo>
                <a:lnTo>
                  <a:pt x="64056" y="49811"/>
                </a:lnTo>
                <a:lnTo>
                  <a:pt x="64433" y="49150"/>
                </a:lnTo>
                <a:lnTo>
                  <a:pt x="64622" y="48867"/>
                </a:lnTo>
                <a:lnTo>
                  <a:pt x="64905" y="48584"/>
                </a:lnTo>
                <a:lnTo>
                  <a:pt x="65093" y="48396"/>
                </a:lnTo>
                <a:close/>
                <a:moveTo>
                  <a:pt x="6981" y="52452"/>
                </a:moveTo>
                <a:lnTo>
                  <a:pt x="7170" y="53112"/>
                </a:lnTo>
                <a:lnTo>
                  <a:pt x="7075" y="53018"/>
                </a:lnTo>
                <a:lnTo>
                  <a:pt x="6981" y="52641"/>
                </a:lnTo>
                <a:lnTo>
                  <a:pt x="6981" y="52452"/>
                </a:lnTo>
                <a:close/>
                <a:moveTo>
                  <a:pt x="7736" y="54339"/>
                </a:moveTo>
                <a:lnTo>
                  <a:pt x="7641" y="54433"/>
                </a:lnTo>
                <a:lnTo>
                  <a:pt x="7641" y="54339"/>
                </a:lnTo>
                <a:close/>
                <a:moveTo>
                  <a:pt x="61225" y="55094"/>
                </a:moveTo>
                <a:lnTo>
                  <a:pt x="61037" y="55377"/>
                </a:lnTo>
                <a:lnTo>
                  <a:pt x="60754" y="55471"/>
                </a:lnTo>
                <a:lnTo>
                  <a:pt x="60754" y="55471"/>
                </a:lnTo>
                <a:lnTo>
                  <a:pt x="60942" y="55282"/>
                </a:lnTo>
                <a:lnTo>
                  <a:pt x="61225" y="55094"/>
                </a:lnTo>
                <a:close/>
                <a:moveTo>
                  <a:pt x="6132" y="53867"/>
                </a:moveTo>
                <a:lnTo>
                  <a:pt x="7358" y="55377"/>
                </a:lnTo>
                <a:lnTo>
                  <a:pt x="7641" y="55471"/>
                </a:lnTo>
                <a:lnTo>
                  <a:pt x="7641" y="55471"/>
                </a:lnTo>
                <a:lnTo>
                  <a:pt x="7641" y="55471"/>
                </a:lnTo>
                <a:lnTo>
                  <a:pt x="7830" y="55565"/>
                </a:lnTo>
                <a:lnTo>
                  <a:pt x="8302" y="56414"/>
                </a:lnTo>
                <a:lnTo>
                  <a:pt x="7170" y="55471"/>
                </a:lnTo>
                <a:lnTo>
                  <a:pt x="6509" y="54622"/>
                </a:lnTo>
                <a:lnTo>
                  <a:pt x="6226" y="54245"/>
                </a:lnTo>
                <a:lnTo>
                  <a:pt x="6132" y="53867"/>
                </a:lnTo>
                <a:close/>
                <a:moveTo>
                  <a:pt x="9056" y="56414"/>
                </a:moveTo>
                <a:lnTo>
                  <a:pt x="9245" y="56509"/>
                </a:lnTo>
                <a:lnTo>
                  <a:pt x="9151" y="56509"/>
                </a:lnTo>
                <a:lnTo>
                  <a:pt x="9056" y="56414"/>
                </a:lnTo>
                <a:close/>
                <a:moveTo>
                  <a:pt x="10472" y="56980"/>
                </a:moveTo>
                <a:lnTo>
                  <a:pt x="11321" y="57358"/>
                </a:lnTo>
                <a:lnTo>
                  <a:pt x="11887" y="57735"/>
                </a:lnTo>
                <a:lnTo>
                  <a:pt x="12264" y="58018"/>
                </a:lnTo>
                <a:lnTo>
                  <a:pt x="11604" y="57641"/>
                </a:lnTo>
                <a:lnTo>
                  <a:pt x="11604" y="57641"/>
                </a:lnTo>
                <a:lnTo>
                  <a:pt x="11792" y="58112"/>
                </a:lnTo>
                <a:lnTo>
                  <a:pt x="11604" y="58018"/>
                </a:lnTo>
                <a:lnTo>
                  <a:pt x="11132" y="57452"/>
                </a:lnTo>
                <a:lnTo>
                  <a:pt x="10849" y="57169"/>
                </a:lnTo>
                <a:lnTo>
                  <a:pt x="10472" y="56980"/>
                </a:lnTo>
                <a:close/>
                <a:moveTo>
                  <a:pt x="18019" y="59433"/>
                </a:moveTo>
                <a:lnTo>
                  <a:pt x="18773" y="59810"/>
                </a:lnTo>
                <a:lnTo>
                  <a:pt x="19528" y="60376"/>
                </a:lnTo>
                <a:lnTo>
                  <a:pt x="19056" y="60282"/>
                </a:lnTo>
                <a:lnTo>
                  <a:pt x="18962" y="60188"/>
                </a:lnTo>
                <a:lnTo>
                  <a:pt x="18490" y="59810"/>
                </a:lnTo>
                <a:lnTo>
                  <a:pt x="18019" y="59433"/>
                </a:lnTo>
                <a:close/>
                <a:moveTo>
                  <a:pt x="14528" y="59999"/>
                </a:moveTo>
                <a:lnTo>
                  <a:pt x="14717" y="60093"/>
                </a:lnTo>
                <a:lnTo>
                  <a:pt x="14905" y="60188"/>
                </a:lnTo>
                <a:lnTo>
                  <a:pt x="15188" y="60471"/>
                </a:lnTo>
                <a:lnTo>
                  <a:pt x="15283" y="60565"/>
                </a:lnTo>
                <a:lnTo>
                  <a:pt x="15188" y="60565"/>
                </a:lnTo>
                <a:lnTo>
                  <a:pt x="14528" y="59999"/>
                </a:lnTo>
                <a:close/>
                <a:moveTo>
                  <a:pt x="49339" y="60188"/>
                </a:moveTo>
                <a:lnTo>
                  <a:pt x="48395" y="60565"/>
                </a:lnTo>
                <a:lnTo>
                  <a:pt x="47924" y="60754"/>
                </a:lnTo>
                <a:lnTo>
                  <a:pt x="47452" y="60754"/>
                </a:lnTo>
                <a:lnTo>
                  <a:pt x="47924" y="60471"/>
                </a:lnTo>
                <a:lnTo>
                  <a:pt x="48301" y="60282"/>
                </a:lnTo>
                <a:lnTo>
                  <a:pt x="49056" y="60188"/>
                </a:lnTo>
                <a:close/>
                <a:moveTo>
                  <a:pt x="19245" y="60565"/>
                </a:moveTo>
                <a:lnTo>
                  <a:pt x="19811" y="60659"/>
                </a:lnTo>
                <a:lnTo>
                  <a:pt x="20566" y="61037"/>
                </a:lnTo>
                <a:lnTo>
                  <a:pt x="20566" y="61037"/>
                </a:lnTo>
                <a:lnTo>
                  <a:pt x="19811" y="60848"/>
                </a:lnTo>
                <a:lnTo>
                  <a:pt x="19245" y="60565"/>
                </a:lnTo>
                <a:close/>
                <a:moveTo>
                  <a:pt x="47075" y="61226"/>
                </a:moveTo>
                <a:lnTo>
                  <a:pt x="46792" y="61414"/>
                </a:lnTo>
                <a:lnTo>
                  <a:pt x="46697" y="61509"/>
                </a:lnTo>
                <a:lnTo>
                  <a:pt x="46792" y="61603"/>
                </a:lnTo>
                <a:lnTo>
                  <a:pt x="47263" y="61603"/>
                </a:lnTo>
                <a:lnTo>
                  <a:pt x="47641" y="61509"/>
                </a:lnTo>
                <a:lnTo>
                  <a:pt x="46886" y="61792"/>
                </a:lnTo>
                <a:lnTo>
                  <a:pt x="46131" y="61886"/>
                </a:lnTo>
                <a:lnTo>
                  <a:pt x="46131" y="61980"/>
                </a:lnTo>
                <a:lnTo>
                  <a:pt x="46037" y="61980"/>
                </a:lnTo>
                <a:lnTo>
                  <a:pt x="45660" y="61697"/>
                </a:lnTo>
                <a:lnTo>
                  <a:pt x="46320" y="61320"/>
                </a:lnTo>
                <a:lnTo>
                  <a:pt x="47075" y="61226"/>
                </a:lnTo>
                <a:close/>
                <a:moveTo>
                  <a:pt x="24151" y="63678"/>
                </a:moveTo>
                <a:lnTo>
                  <a:pt x="24905" y="63961"/>
                </a:lnTo>
                <a:lnTo>
                  <a:pt x="25754" y="64244"/>
                </a:lnTo>
                <a:lnTo>
                  <a:pt x="25188" y="64244"/>
                </a:lnTo>
                <a:lnTo>
                  <a:pt x="24151" y="64150"/>
                </a:lnTo>
                <a:lnTo>
                  <a:pt x="23773" y="64056"/>
                </a:lnTo>
                <a:lnTo>
                  <a:pt x="23585" y="63961"/>
                </a:lnTo>
                <a:lnTo>
                  <a:pt x="23585" y="63867"/>
                </a:lnTo>
                <a:lnTo>
                  <a:pt x="23585" y="63773"/>
                </a:lnTo>
                <a:lnTo>
                  <a:pt x="24151" y="63678"/>
                </a:lnTo>
                <a:close/>
                <a:moveTo>
                  <a:pt x="34811" y="64622"/>
                </a:moveTo>
                <a:lnTo>
                  <a:pt x="35094" y="64810"/>
                </a:lnTo>
                <a:lnTo>
                  <a:pt x="35377" y="64905"/>
                </a:lnTo>
                <a:lnTo>
                  <a:pt x="34622" y="64999"/>
                </a:lnTo>
                <a:lnTo>
                  <a:pt x="34056" y="64999"/>
                </a:lnTo>
                <a:lnTo>
                  <a:pt x="34056" y="64905"/>
                </a:lnTo>
                <a:lnTo>
                  <a:pt x="34811" y="64622"/>
                </a:lnTo>
                <a:close/>
                <a:moveTo>
                  <a:pt x="46414" y="63773"/>
                </a:moveTo>
                <a:lnTo>
                  <a:pt x="46131" y="64056"/>
                </a:lnTo>
                <a:lnTo>
                  <a:pt x="44433" y="64716"/>
                </a:lnTo>
                <a:lnTo>
                  <a:pt x="43962" y="64905"/>
                </a:lnTo>
                <a:lnTo>
                  <a:pt x="44150" y="64810"/>
                </a:lnTo>
                <a:lnTo>
                  <a:pt x="42641" y="64999"/>
                </a:lnTo>
                <a:lnTo>
                  <a:pt x="42924" y="64810"/>
                </a:lnTo>
                <a:lnTo>
                  <a:pt x="43207" y="64622"/>
                </a:lnTo>
                <a:lnTo>
                  <a:pt x="42358" y="64905"/>
                </a:lnTo>
                <a:lnTo>
                  <a:pt x="43113" y="64622"/>
                </a:lnTo>
                <a:lnTo>
                  <a:pt x="45377" y="63867"/>
                </a:lnTo>
                <a:lnTo>
                  <a:pt x="44999" y="64150"/>
                </a:lnTo>
                <a:lnTo>
                  <a:pt x="44622" y="64433"/>
                </a:lnTo>
                <a:lnTo>
                  <a:pt x="46414" y="63773"/>
                </a:lnTo>
                <a:close/>
                <a:moveTo>
                  <a:pt x="39905" y="64622"/>
                </a:moveTo>
                <a:lnTo>
                  <a:pt x="39811" y="64716"/>
                </a:lnTo>
                <a:lnTo>
                  <a:pt x="39622" y="64810"/>
                </a:lnTo>
                <a:lnTo>
                  <a:pt x="38962" y="64999"/>
                </a:lnTo>
                <a:lnTo>
                  <a:pt x="38207" y="65093"/>
                </a:lnTo>
                <a:lnTo>
                  <a:pt x="37641" y="65093"/>
                </a:lnTo>
                <a:lnTo>
                  <a:pt x="39056" y="64810"/>
                </a:lnTo>
                <a:lnTo>
                  <a:pt x="39528" y="64716"/>
                </a:lnTo>
                <a:lnTo>
                  <a:pt x="39905" y="64622"/>
                </a:lnTo>
                <a:close/>
                <a:moveTo>
                  <a:pt x="42829" y="64056"/>
                </a:moveTo>
                <a:lnTo>
                  <a:pt x="42452" y="64244"/>
                </a:lnTo>
                <a:lnTo>
                  <a:pt x="42263" y="64433"/>
                </a:lnTo>
                <a:lnTo>
                  <a:pt x="41980" y="64622"/>
                </a:lnTo>
                <a:lnTo>
                  <a:pt x="41886" y="64999"/>
                </a:lnTo>
                <a:lnTo>
                  <a:pt x="42263" y="64999"/>
                </a:lnTo>
                <a:lnTo>
                  <a:pt x="40094" y="65282"/>
                </a:lnTo>
                <a:lnTo>
                  <a:pt x="40848" y="64999"/>
                </a:lnTo>
                <a:lnTo>
                  <a:pt x="41131" y="64810"/>
                </a:lnTo>
                <a:lnTo>
                  <a:pt x="41131" y="64716"/>
                </a:lnTo>
                <a:lnTo>
                  <a:pt x="41037" y="64622"/>
                </a:lnTo>
                <a:lnTo>
                  <a:pt x="40754" y="64622"/>
                </a:lnTo>
                <a:lnTo>
                  <a:pt x="40282" y="64527"/>
                </a:lnTo>
                <a:lnTo>
                  <a:pt x="40188" y="64433"/>
                </a:lnTo>
                <a:lnTo>
                  <a:pt x="41509" y="64339"/>
                </a:lnTo>
                <a:lnTo>
                  <a:pt x="42829" y="64056"/>
                </a:lnTo>
                <a:close/>
                <a:moveTo>
                  <a:pt x="15660" y="60376"/>
                </a:moveTo>
                <a:lnTo>
                  <a:pt x="16887" y="61131"/>
                </a:lnTo>
                <a:lnTo>
                  <a:pt x="17924" y="62075"/>
                </a:lnTo>
                <a:lnTo>
                  <a:pt x="17924" y="61792"/>
                </a:lnTo>
                <a:lnTo>
                  <a:pt x="17830" y="61603"/>
                </a:lnTo>
                <a:lnTo>
                  <a:pt x="19056" y="61980"/>
                </a:lnTo>
                <a:lnTo>
                  <a:pt x="20283" y="62358"/>
                </a:lnTo>
                <a:lnTo>
                  <a:pt x="20849" y="62546"/>
                </a:lnTo>
                <a:lnTo>
                  <a:pt x="21415" y="62735"/>
                </a:lnTo>
                <a:lnTo>
                  <a:pt x="21886" y="63018"/>
                </a:lnTo>
                <a:lnTo>
                  <a:pt x="22358" y="63395"/>
                </a:lnTo>
                <a:lnTo>
                  <a:pt x="21509" y="63301"/>
                </a:lnTo>
                <a:lnTo>
                  <a:pt x="22547" y="63867"/>
                </a:lnTo>
                <a:lnTo>
                  <a:pt x="23868" y="64339"/>
                </a:lnTo>
                <a:lnTo>
                  <a:pt x="25471" y="64905"/>
                </a:lnTo>
                <a:lnTo>
                  <a:pt x="27169" y="65282"/>
                </a:lnTo>
                <a:lnTo>
                  <a:pt x="26603" y="65282"/>
                </a:lnTo>
                <a:lnTo>
                  <a:pt x="27075" y="65942"/>
                </a:lnTo>
                <a:lnTo>
                  <a:pt x="26886" y="65942"/>
                </a:lnTo>
                <a:lnTo>
                  <a:pt x="26603" y="65848"/>
                </a:lnTo>
                <a:lnTo>
                  <a:pt x="25849" y="65659"/>
                </a:lnTo>
                <a:lnTo>
                  <a:pt x="25283" y="65471"/>
                </a:lnTo>
                <a:lnTo>
                  <a:pt x="25188" y="65376"/>
                </a:lnTo>
                <a:lnTo>
                  <a:pt x="25754" y="65376"/>
                </a:lnTo>
                <a:lnTo>
                  <a:pt x="26226" y="65471"/>
                </a:lnTo>
                <a:lnTo>
                  <a:pt x="26320" y="65282"/>
                </a:lnTo>
                <a:lnTo>
                  <a:pt x="26320" y="65188"/>
                </a:lnTo>
                <a:lnTo>
                  <a:pt x="26226" y="65093"/>
                </a:lnTo>
                <a:lnTo>
                  <a:pt x="25660" y="65093"/>
                </a:lnTo>
                <a:lnTo>
                  <a:pt x="25188" y="65188"/>
                </a:lnTo>
                <a:lnTo>
                  <a:pt x="24528" y="65376"/>
                </a:lnTo>
                <a:lnTo>
                  <a:pt x="24528" y="65376"/>
                </a:lnTo>
                <a:lnTo>
                  <a:pt x="25000" y="65093"/>
                </a:lnTo>
                <a:lnTo>
                  <a:pt x="23679" y="64905"/>
                </a:lnTo>
                <a:lnTo>
                  <a:pt x="22547" y="64716"/>
                </a:lnTo>
                <a:lnTo>
                  <a:pt x="21603" y="64339"/>
                </a:lnTo>
                <a:lnTo>
                  <a:pt x="20660" y="63867"/>
                </a:lnTo>
                <a:lnTo>
                  <a:pt x="20943" y="63867"/>
                </a:lnTo>
                <a:lnTo>
                  <a:pt x="20377" y="63773"/>
                </a:lnTo>
                <a:lnTo>
                  <a:pt x="19339" y="63678"/>
                </a:lnTo>
                <a:lnTo>
                  <a:pt x="18868" y="63490"/>
                </a:lnTo>
                <a:lnTo>
                  <a:pt x="18396" y="63301"/>
                </a:lnTo>
                <a:lnTo>
                  <a:pt x="18585" y="63207"/>
                </a:lnTo>
                <a:lnTo>
                  <a:pt x="18868" y="63301"/>
                </a:lnTo>
                <a:lnTo>
                  <a:pt x="18019" y="62735"/>
                </a:lnTo>
                <a:lnTo>
                  <a:pt x="16981" y="62075"/>
                </a:lnTo>
                <a:lnTo>
                  <a:pt x="14811" y="60471"/>
                </a:lnTo>
                <a:lnTo>
                  <a:pt x="16415" y="61414"/>
                </a:lnTo>
                <a:lnTo>
                  <a:pt x="15660" y="60376"/>
                </a:lnTo>
                <a:close/>
                <a:moveTo>
                  <a:pt x="28867" y="65659"/>
                </a:moveTo>
                <a:lnTo>
                  <a:pt x="30660" y="65942"/>
                </a:lnTo>
                <a:lnTo>
                  <a:pt x="32547" y="66131"/>
                </a:lnTo>
                <a:lnTo>
                  <a:pt x="32075" y="66225"/>
                </a:lnTo>
                <a:lnTo>
                  <a:pt x="31320" y="66225"/>
                </a:lnTo>
                <a:lnTo>
                  <a:pt x="30566" y="66131"/>
                </a:lnTo>
                <a:lnTo>
                  <a:pt x="28867" y="65659"/>
                </a:lnTo>
                <a:close/>
                <a:moveTo>
                  <a:pt x="39150" y="0"/>
                </a:moveTo>
                <a:lnTo>
                  <a:pt x="39528" y="283"/>
                </a:lnTo>
                <a:lnTo>
                  <a:pt x="39622" y="378"/>
                </a:lnTo>
                <a:lnTo>
                  <a:pt x="41509" y="1038"/>
                </a:lnTo>
                <a:lnTo>
                  <a:pt x="40943" y="1132"/>
                </a:lnTo>
                <a:lnTo>
                  <a:pt x="40282" y="1227"/>
                </a:lnTo>
                <a:lnTo>
                  <a:pt x="38962" y="1038"/>
                </a:lnTo>
                <a:lnTo>
                  <a:pt x="37547" y="849"/>
                </a:lnTo>
                <a:lnTo>
                  <a:pt x="36320" y="661"/>
                </a:lnTo>
                <a:lnTo>
                  <a:pt x="36415" y="755"/>
                </a:lnTo>
                <a:lnTo>
                  <a:pt x="36415" y="849"/>
                </a:lnTo>
                <a:lnTo>
                  <a:pt x="35943" y="944"/>
                </a:lnTo>
                <a:lnTo>
                  <a:pt x="34150" y="1132"/>
                </a:lnTo>
                <a:lnTo>
                  <a:pt x="31698" y="1132"/>
                </a:lnTo>
                <a:lnTo>
                  <a:pt x="30660" y="1227"/>
                </a:lnTo>
                <a:lnTo>
                  <a:pt x="29716" y="1321"/>
                </a:lnTo>
                <a:lnTo>
                  <a:pt x="30377" y="1416"/>
                </a:lnTo>
                <a:lnTo>
                  <a:pt x="31037" y="1510"/>
                </a:lnTo>
                <a:lnTo>
                  <a:pt x="30094" y="1699"/>
                </a:lnTo>
                <a:lnTo>
                  <a:pt x="28773" y="2076"/>
                </a:lnTo>
                <a:lnTo>
                  <a:pt x="27924" y="2359"/>
                </a:lnTo>
                <a:lnTo>
                  <a:pt x="27924" y="2453"/>
                </a:lnTo>
                <a:lnTo>
                  <a:pt x="28207" y="2453"/>
                </a:lnTo>
                <a:lnTo>
                  <a:pt x="26509" y="3019"/>
                </a:lnTo>
                <a:lnTo>
                  <a:pt x="26792" y="2831"/>
                </a:lnTo>
                <a:lnTo>
                  <a:pt x="26792" y="2831"/>
                </a:lnTo>
                <a:lnTo>
                  <a:pt x="25660" y="2925"/>
                </a:lnTo>
                <a:lnTo>
                  <a:pt x="25754" y="2831"/>
                </a:lnTo>
                <a:lnTo>
                  <a:pt x="25377" y="2925"/>
                </a:lnTo>
                <a:lnTo>
                  <a:pt x="24905" y="3208"/>
                </a:lnTo>
                <a:lnTo>
                  <a:pt x="24056" y="3774"/>
                </a:lnTo>
                <a:lnTo>
                  <a:pt x="22264" y="4340"/>
                </a:lnTo>
                <a:lnTo>
                  <a:pt x="20471" y="5095"/>
                </a:lnTo>
                <a:lnTo>
                  <a:pt x="18679" y="5755"/>
                </a:lnTo>
                <a:lnTo>
                  <a:pt x="16981" y="6604"/>
                </a:lnTo>
                <a:lnTo>
                  <a:pt x="17453" y="6604"/>
                </a:lnTo>
                <a:lnTo>
                  <a:pt x="17830" y="6415"/>
                </a:lnTo>
                <a:lnTo>
                  <a:pt x="18868" y="6038"/>
                </a:lnTo>
                <a:lnTo>
                  <a:pt x="19905" y="5661"/>
                </a:lnTo>
                <a:lnTo>
                  <a:pt x="20377" y="5472"/>
                </a:lnTo>
                <a:lnTo>
                  <a:pt x="20943" y="5378"/>
                </a:lnTo>
                <a:lnTo>
                  <a:pt x="20943" y="5378"/>
                </a:lnTo>
                <a:lnTo>
                  <a:pt x="19528" y="6038"/>
                </a:lnTo>
                <a:lnTo>
                  <a:pt x="19528" y="6038"/>
                </a:lnTo>
                <a:lnTo>
                  <a:pt x="20094" y="5944"/>
                </a:lnTo>
                <a:lnTo>
                  <a:pt x="18396" y="7076"/>
                </a:lnTo>
                <a:lnTo>
                  <a:pt x="20849" y="6038"/>
                </a:lnTo>
                <a:lnTo>
                  <a:pt x="23396" y="5095"/>
                </a:lnTo>
                <a:lnTo>
                  <a:pt x="26037" y="4246"/>
                </a:lnTo>
                <a:lnTo>
                  <a:pt x="28679" y="3397"/>
                </a:lnTo>
                <a:lnTo>
                  <a:pt x="28301" y="3491"/>
                </a:lnTo>
                <a:lnTo>
                  <a:pt x="28773" y="3208"/>
                </a:lnTo>
                <a:lnTo>
                  <a:pt x="30283" y="2736"/>
                </a:lnTo>
                <a:lnTo>
                  <a:pt x="29905" y="2831"/>
                </a:lnTo>
                <a:lnTo>
                  <a:pt x="29056" y="2831"/>
                </a:lnTo>
                <a:lnTo>
                  <a:pt x="28584" y="2642"/>
                </a:lnTo>
                <a:lnTo>
                  <a:pt x="30566" y="2548"/>
                </a:lnTo>
                <a:lnTo>
                  <a:pt x="32641" y="2548"/>
                </a:lnTo>
                <a:lnTo>
                  <a:pt x="37264" y="2831"/>
                </a:lnTo>
                <a:lnTo>
                  <a:pt x="39528" y="3019"/>
                </a:lnTo>
                <a:lnTo>
                  <a:pt x="43490" y="3019"/>
                </a:lnTo>
                <a:lnTo>
                  <a:pt x="44339" y="2831"/>
                </a:lnTo>
                <a:lnTo>
                  <a:pt x="45094" y="2736"/>
                </a:lnTo>
                <a:lnTo>
                  <a:pt x="45943" y="3114"/>
                </a:lnTo>
                <a:lnTo>
                  <a:pt x="46886" y="3397"/>
                </a:lnTo>
                <a:lnTo>
                  <a:pt x="48678" y="3963"/>
                </a:lnTo>
                <a:lnTo>
                  <a:pt x="50565" y="4434"/>
                </a:lnTo>
                <a:lnTo>
                  <a:pt x="51509" y="4717"/>
                </a:lnTo>
                <a:lnTo>
                  <a:pt x="52358" y="5189"/>
                </a:lnTo>
                <a:lnTo>
                  <a:pt x="51792" y="4812"/>
                </a:lnTo>
                <a:lnTo>
                  <a:pt x="53584" y="5849"/>
                </a:lnTo>
                <a:lnTo>
                  <a:pt x="55376" y="6981"/>
                </a:lnTo>
                <a:lnTo>
                  <a:pt x="56320" y="7642"/>
                </a:lnTo>
                <a:lnTo>
                  <a:pt x="57169" y="8302"/>
                </a:lnTo>
                <a:lnTo>
                  <a:pt x="57924" y="9057"/>
                </a:lnTo>
                <a:lnTo>
                  <a:pt x="58678" y="9906"/>
                </a:lnTo>
                <a:lnTo>
                  <a:pt x="62357" y="14057"/>
                </a:lnTo>
                <a:lnTo>
                  <a:pt x="64622" y="16887"/>
                </a:lnTo>
                <a:lnTo>
                  <a:pt x="66697" y="19623"/>
                </a:lnTo>
                <a:lnTo>
                  <a:pt x="66603" y="19151"/>
                </a:lnTo>
                <a:lnTo>
                  <a:pt x="66603" y="18774"/>
                </a:lnTo>
                <a:lnTo>
                  <a:pt x="67357" y="20472"/>
                </a:lnTo>
                <a:lnTo>
                  <a:pt x="68772" y="23962"/>
                </a:lnTo>
                <a:lnTo>
                  <a:pt x="68867" y="24151"/>
                </a:lnTo>
                <a:lnTo>
                  <a:pt x="69810" y="26792"/>
                </a:lnTo>
                <a:lnTo>
                  <a:pt x="70565" y="29245"/>
                </a:lnTo>
                <a:lnTo>
                  <a:pt x="70754" y="30283"/>
                </a:lnTo>
                <a:lnTo>
                  <a:pt x="70848" y="31037"/>
                </a:lnTo>
                <a:lnTo>
                  <a:pt x="70848" y="31604"/>
                </a:lnTo>
                <a:lnTo>
                  <a:pt x="70754" y="31792"/>
                </a:lnTo>
                <a:lnTo>
                  <a:pt x="70565" y="31887"/>
                </a:lnTo>
                <a:lnTo>
                  <a:pt x="69433" y="36698"/>
                </a:lnTo>
                <a:lnTo>
                  <a:pt x="68206" y="41698"/>
                </a:lnTo>
                <a:lnTo>
                  <a:pt x="68584" y="41037"/>
                </a:lnTo>
                <a:lnTo>
                  <a:pt x="68961" y="40188"/>
                </a:lnTo>
                <a:lnTo>
                  <a:pt x="69244" y="40471"/>
                </a:lnTo>
                <a:lnTo>
                  <a:pt x="69244" y="40849"/>
                </a:lnTo>
                <a:lnTo>
                  <a:pt x="69244" y="41226"/>
                </a:lnTo>
                <a:lnTo>
                  <a:pt x="69055" y="41698"/>
                </a:lnTo>
                <a:lnTo>
                  <a:pt x="68489" y="42924"/>
                </a:lnTo>
                <a:lnTo>
                  <a:pt x="67735" y="44150"/>
                </a:lnTo>
                <a:lnTo>
                  <a:pt x="66791" y="45377"/>
                </a:lnTo>
                <a:lnTo>
                  <a:pt x="65942" y="46509"/>
                </a:lnTo>
                <a:lnTo>
                  <a:pt x="64716" y="47924"/>
                </a:lnTo>
                <a:lnTo>
                  <a:pt x="65565" y="47641"/>
                </a:lnTo>
                <a:lnTo>
                  <a:pt x="65093" y="48301"/>
                </a:lnTo>
                <a:lnTo>
                  <a:pt x="64433" y="48962"/>
                </a:lnTo>
                <a:lnTo>
                  <a:pt x="63112" y="50188"/>
                </a:lnTo>
                <a:lnTo>
                  <a:pt x="63678" y="48962"/>
                </a:lnTo>
                <a:lnTo>
                  <a:pt x="64244" y="47641"/>
                </a:lnTo>
                <a:lnTo>
                  <a:pt x="65754" y="44811"/>
                </a:lnTo>
                <a:lnTo>
                  <a:pt x="67169" y="42169"/>
                </a:lnTo>
                <a:lnTo>
                  <a:pt x="67735" y="41037"/>
                </a:lnTo>
                <a:lnTo>
                  <a:pt x="68206" y="40094"/>
                </a:lnTo>
                <a:lnTo>
                  <a:pt x="68206" y="39811"/>
                </a:lnTo>
                <a:lnTo>
                  <a:pt x="68301" y="39622"/>
                </a:lnTo>
                <a:lnTo>
                  <a:pt x="68301" y="39717"/>
                </a:lnTo>
                <a:lnTo>
                  <a:pt x="68395" y="39339"/>
                </a:lnTo>
                <a:lnTo>
                  <a:pt x="68772" y="37735"/>
                </a:lnTo>
                <a:lnTo>
                  <a:pt x="69055" y="36037"/>
                </a:lnTo>
                <a:lnTo>
                  <a:pt x="69150" y="32924"/>
                </a:lnTo>
                <a:lnTo>
                  <a:pt x="69150" y="30849"/>
                </a:lnTo>
                <a:lnTo>
                  <a:pt x="69150" y="28679"/>
                </a:lnTo>
                <a:lnTo>
                  <a:pt x="68961" y="28773"/>
                </a:lnTo>
                <a:lnTo>
                  <a:pt x="68961" y="29056"/>
                </a:lnTo>
                <a:lnTo>
                  <a:pt x="68678" y="28302"/>
                </a:lnTo>
                <a:lnTo>
                  <a:pt x="68395" y="27453"/>
                </a:lnTo>
                <a:lnTo>
                  <a:pt x="68018" y="25755"/>
                </a:lnTo>
                <a:lnTo>
                  <a:pt x="67923" y="25283"/>
                </a:lnTo>
                <a:lnTo>
                  <a:pt x="67923" y="25472"/>
                </a:lnTo>
                <a:lnTo>
                  <a:pt x="67546" y="24906"/>
                </a:lnTo>
                <a:lnTo>
                  <a:pt x="67074" y="24245"/>
                </a:lnTo>
                <a:lnTo>
                  <a:pt x="66980" y="24057"/>
                </a:lnTo>
                <a:lnTo>
                  <a:pt x="65471" y="22264"/>
                </a:lnTo>
                <a:lnTo>
                  <a:pt x="64810" y="21415"/>
                </a:lnTo>
                <a:lnTo>
                  <a:pt x="64339" y="20755"/>
                </a:lnTo>
                <a:lnTo>
                  <a:pt x="64622" y="20943"/>
                </a:lnTo>
                <a:lnTo>
                  <a:pt x="64527" y="20755"/>
                </a:lnTo>
                <a:lnTo>
                  <a:pt x="64339" y="20472"/>
                </a:lnTo>
                <a:lnTo>
                  <a:pt x="63301" y="19434"/>
                </a:lnTo>
                <a:lnTo>
                  <a:pt x="62357" y="18585"/>
                </a:lnTo>
                <a:lnTo>
                  <a:pt x="62452" y="18679"/>
                </a:lnTo>
                <a:lnTo>
                  <a:pt x="62357" y="18868"/>
                </a:lnTo>
                <a:lnTo>
                  <a:pt x="61508" y="18019"/>
                </a:lnTo>
                <a:lnTo>
                  <a:pt x="61791" y="18396"/>
                </a:lnTo>
                <a:lnTo>
                  <a:pt x="60848" y="17547"/>
                </a:lnTo>
                <a:lnTo>
                  <a:pt x="60471" y="17076"/>
                </a:lnTo>
                <a:lnTo>
                  <a:pt x="60471" y="16981"/>
                </a:lnTo>
                <a:lnTo>
                  <a:pt x="60565" y="17076"/>
                </a:lnTo>
                <a:lnTo>
                  <a:pt x="61225" y="17547"/>
                </a:lnTo>
                <a:lnTo>
                  <a:pt x="58961" y="15566"/>
                </a:lnTo>
                <a:lnTo>
                  <a:pt x="59527" y="16227"/>
                </a:lnTo>
                <a:lnTo>
                  <a:pt x="58584" y="15566"/>
                </a:lnTo>
                <a:lnTo>
                  <a:pt x="57641" y="14906"/>
                </a:lnTo>
                <a:lnTo>
                  <a:pt x="57546" y="15000"/>
                </a:lnTo>
                <a:lnTo>
                  <a:pt x="57452" y="15094"/>
                </a:lnTo>
                <a:lnTo>
                  <a:pt x="58301" y="15660"/>
                </a:lnTo>
                <a:lnTo>
                  <a:pt x="59056" y="16227"/>
                </a:lnTo>
                <a:lnTo>
                  <a:pt x="60471" y="17547"/>
                </a:lnTo>
                <a:lnTo>
                  <a:pt x="61886" y="18774"/>
                </a:lnTo>
                <a:lnTo>
                  <a:pt x="62640" y="19340"/>
                </a:lnTo>
                <a:lnTo>
                  <a:pt x="63395" y="19906"/>
                </a:lnTo>
                <a:lnTo>
                  <a:pt x="62829" y="19528"/>
                </a:lnTo>
                <a:lnTo>
                  <a:pt x="62074" y="19057"/>
                </a:lnTo>
                <a:lnTo>
                  <a:pt x="62074" y="19245"/>
                </a:lnTo>
                <a:lnTo>
                  <a:pt x="62357" y="19717"/>
                </a:lnTo>
                <a:lnTo>
                  <a:pt x="63584" y="21415"/>
                </a:lnTo>
                <a:lnTo>
                  <a:pt x="65093" y="23207"/>
                </a:lnTo>
                <a:lnTo>
                  <a:pt x="65754" y="23962"/>
                </a:lnTo>
                <a:lnTo>
                  <a:pt x="66225" y="24434"/>
                </a:lnTo>
                <a:lnTo>
                  <a:pt x="66414" y="24528"/>
                </a:lnTo>
                <a:lnTo>
                  <a:pt x="66320" y="24057"/>
                </a:lnTo>
                <a:lnTo>
                  <a:pt x="66697" y="24906"/>
                </a:lnTo>
                <a:lnTo>
                  <a:pt x="67074" y="26038"/>
                </a:lnTo>
                <a:lnTo>
                  <a:pt x="66414" y="24811"/>
                </a:lnTo>
                <a:lnTo>
                  <a:pt x="66791" y="25566"/>
                </a:lnTo>
                <a:lnTo>
                  <a:pt x="67169" y="26321"/>
                </a:lnTo>
                <a:lnTo>
                  <a:pt x="67263" y="26415"/>
                </a:lnTo>
                <a:lnTo>
                  <a:pt x="67923" y="28679"/>
                </a:lnTo>
                <a:lnTo>
                  <a:pt x="68206" y="29339"/>
                </a:lnTo>
                <a:lnTo>
                  <a:pt x="68678" y="30471"/>
                </a:lnTo>
                <a:lnTo>
                  <a:pt x="68772" y="30660"/>
                </a:lnTo>
                <a:lnTo>
                  <a:pt x="68678" y="30660"/>
                </a:lnTo>
                <a:lnTo>
                  <a:pt x="68395" y="30377"/>
                </a:lnTo>
                <a:lnTo>
                  <a:pt x="68206" y="30094"/>
                </a:lnTo>
                <a:lnTo>
                  <a:pt x="68206" y="30566"/>
                </a:lnTo>
                <a:lnTo>
                  <a:pt x="68301" y="31037"/>
                </a:lnTo>
                <a:lnTo>
                  <a:pt x="68395" y="31509"/>
                </a:lnTo>
                <a:lnTo>
                  <a:pt x="68395" y="31887"/>
                </a:lnTo>
                <a:lnTo>
                  <a:pt x="68301" y="31792"/>
                </a:lnTo>
                <a:lnTo>
                  <a:pt x="68301" y="31698"/>
                </a:lnTo>
                <a:lnTo>
                  <a:pt x="68301" y="31415"/>
                </a:lnTo>
                <a:lnTo>
                  <a:pt x="68018" y="30094"/>
                </a:lnTo>
                <a:lnTo>
                  <a:pt x="67735" y="28868"/>
                </a:lnTo>
                <a:lnTo>
                  <a:pt x="68112" y="31698"/>
                </a:lnTo>
                <a:lnTo>
                  <a:pt x="68206" y="33113"/>
                </a:lnTo>
                <a:lnTo>
                  <a:pt x="68206" y="34528"/>
                </a:lnTo>
                <a:lnTo>
                  <a:pt x="68112" y="35943"/>
                </a:lnTo>
                <a:lnTo>
                  <a:pt x="67923" y="37358"/>
                </a:lnTo>
                <a:lnTo>
                  <a:pt x="67546" y="38679"/>
                </a:lnTo>
                <a:lnTo>
                  <a:pt x="67074" y="40000"/>
                </a:lnTo>
                <a:lnTo>
                  <a:pt x="67263" y="39717"/>
                </a:lnTo>
                <a:lnTo>
                  <a:pt x="67357" y="39622"/>
                </a:lnTo>
                <a:lnTo>
                  <a:pt x="67357" y="39717"/>
                </a:lnTo>
                <a:lnTo>
                  <a:pt x="67263" y="40377"/>
                </a:lnTo>
                <a:lnTo>
                  <a:pt x="66980" y="41226"/>
                </a:lnTo>
                <a:lnTo>
                  <a:pt x="66791" y="41509"/>
                </a:lnTo>
                <a:lnTo>
                  <a:pt x="66697" y="41603"/>
                </a:lnTo>
                <a:lnTo>
                  <a:pt x="66414" y="42075"/>
                </a:lnTo>
                <a:lnTo>
                  <a:pt x="65754" y="43962"/>
                </a:lnTo>
                <a:lnTo>
                  <a:pt x="64905" y="46132"/>
                </a:lnTo>
                <a:lnTo>
                  <a:pt x="64150" y="47547"/>
                </a:lnTo>
                <a:lnTo>
                  <a:pt x="63395" y="48867"/>
                </a:lnTo>
                <a:lnTo>
                  <a:pt x="62546" y="50094"/>
                </a:lnTo>
                <a:lnTo>
                  <a:pt x="61697" y="51320"/>
                </a:lnTo>
                <a:lnTo>
                  <a:pt x="60376" y="52452"/>
                </a:lnTo>
                <a:lnTo>
                  <a:pt x="59810" y="53112"/>
                </a:lnTo>
                <a:lnTo>
                  <a:pt x="59244" y="53773"/>
                </a:lnTo>
                <a:lnTo>
                  <a:pt x="59999" y="53301"/>
                </a:lnTo>
                <a:lnTo>
                  <a:pt x="59905" y="53490"/>
                </a:lnTo>
                <a:lnTo>
                  <a:pt x="58018" y="54999"/>
                </a:lnTo>
                <a:lnTo>
                  <a:pt x="57075" y="55660"/>
                </a:lnTo>
                <a:lnTo>
                  <a:pt x="56037" y="56226"/>
                </a:lnTo>
                <a:lnTo>
                  <a:pt x="57924" y="54716"/>
                </a:lnTo>
                <a:lnTo>
                  <a:pt x="58867" y="53867"/>
                </a:lnTo>
                <a:lnTo>
                  <a:pt x="59716" y="53018"/>
                </a:lnTo>
                <a:lnTo>
                  <a:pt x="58961" y="53679"/>
                </a:lnTo>
                <a:lnTo>
                  <a:pt x="58207" y="54245"/>
                </a:lnTo>
                <a:lnTo>
                  <a:pt x="56603" y="55282"/>
                </a:lnTo>
                <a:lnTo>
                  <a:pt x="54905" y="56226"/>
                </a:lnTo>
                <a:lnTo>
                  <a:pt x="53301" y="57263"/>
                </a:lnTo>
                <a:lnTo>
                  <a:pt x="52735" y="57452"/>
                </a:lnTo>
                <a:lnTo>
                  <a:pt x="51509" y="57924"/>
                </a:lnTo>
                <a:lnTo>
                  <a:pt x="47829" y="59527"/>
                </a:lnTo>
                <a:lnTo>
                  <a:pt x="43962" y="61226"/>
                </a:lnTo>
                <a:lnTo>
                  <a:pt x="42358" y="61886"/>
                </a:lnTo>
                <a:lnTo>
                  <a:pt x="41414" y="62169"/>
                </a:lnTo>
                <a:lnTo>
                  <a:pt x="39433" y="62452"/>
                </a:lnTo>
                <a:lnTo>
                  <a:pt x="37169" y="62641"/>
                </a:lnTo>
                <a:lnTo>
                  <a:pt x="33679" y="62829"/>
                </a:lnTo>
                <a:lnTo>
                  <a:pt x="31226" y="62924"/>
                </a:lnTo>
                <a:lnTo>
                  <a:pt x="29528" y="62924"/>
                </a:lnTo>
                <a:lnTo>
                  <a:pt x="28301" y="62735"/>
                </a:lnTo>
                <a:lnTo>
                  <a:pt x="27075" y="62546"/>
                </a:lnTo>
                <a:lnTo>
                  <a:pt x="25754" y="62263"/>
                </a:lnTo>
                <a:lnTo>
                  <a:pt x="24622" y="61886"/>
                </a:lnTo>
                <a:lnTo>
                  <a:pt x="23396" y="61414"/>
                </a:lnTo>
                <a:lnTo>
                  <a:pt x="21320" y="60565"/>
                </a:lnTo>
                <a:lnTo>
                  <a:pt x="21509" y="60754"/>
                </a:lnTo>
                <a:lnTo>
                  <a:pt x="21698" y="60848"/>
                </a:lnTo>
                <a:lnTo>
                  <a:pt x="22169" y="61131"/>
                </a:lnTo>
                <a:lnTo>
                  <a:pt x="21037" y="60659"/>
                </a:lnTo>
                <a:lnTo>
                  <a:pt x="19434" y="59905"/>
                </a:lnTo>
                <a:lnTo>
                  <a:pt x="15754" y="57924"/>
                </a:lnTo>
                <a:lnTo>
                  <a:pt x="12453" y="56037"/>
                </a:lnTo>
                <a:lnTo>
                  <a:pt x="11415" y="55377"/>
                </a:lnTo>
                <a:lnTo>
                  <a:pt x="11226" y="55188"/>
                </a:lnTo>
                <a:lnTo>
                  <a:pt x="11132" y="55094"/>
                </a:lnTo>
                <a:lnTo>
                  <a:pt x="10377" y="54433"/>
                </a:lnTo>
                <a:lnTo>
                  <a:pt x="9717" y="53679"/>
                </a:lnTo>
                <a:lnTo>
                  <a:pt x="9717" y="53962"/>
                </a:lnTo>
                <a:lnTo>
                  <a:pt x="9622" y="54150"/>
                </a:lnTo>
                <a:lnTo>
                  <a:pt x="9528" y="54245"/>
                </a:lnTo>
                <a:lnTo>
                  <a:pt x="9434" y="54245"/>
                </a:lnTo>
                <a:lnTo>
                  <a:pt x="9151" y="54056"/>
                </a:lnTo>
                <a:lnTo>
                  <a:pt x="8868" y="53679"/>
                </a:lnTo>
                <a:lnTo>
                  <a:pt x="8585" y="53301"/>
                </a:lnTo>
                <a:lnTo>
                  <a:pt x="8302" y="52829"/>
                </a:lnTo>
                <a:lnTo>
                  <a:pt x="8302" y="52546"/>
                </a:lnTo>
                <a:lnTo>
                  <a:pt x="8302" y="52452"/>
                </a:lnTo>
                <a:lnTo>
                  <a:pt x="8396" y="52452"/>
                </a:lnTo>
                <a:lnTo>
                  <a:pt x="7924" y="52263"/>
                </a:lnTo>
                <a:lnTo>
                  <a:pt x="7358" y="51886"/>
                </a:lnTo>
                <a:lnTo>
                  <a:pt x="6038" y="50660"/>
                </a:lnTo>
                <a:lnTo>
                  <a:pt x="5849" y="50377"/>
                </a:lnTo>
                <a:lnTo>
                  <a:pt x="5566" y="50094"/>
                </a:lnTo>
                <a:lnTo>
                  <a:pt x="5566" y="50188"/>
                </a:lnTo>
                <a:lnTo>
                  <a:pt x="4811" y="49339"/>
                </a:lnTo>
                <a:lnTo>
                  <a:pt x="4717" y="49150"/>
                </a:lnTo>
                <a:lnTo>
                  <a:pt x="5189" y="49433"/>
                </a:lnTo>
                <a:lnTo>
                  <a:pt x="5377" y="49528"/>
                </a:lnTo>
                <a:lnTo>
                  <a:pt x="5472" y="49716"/>
                </a:lnTo>
                <a:lnTo>
                  <a:pt x="5660" y="50094"/>
                </a:lnTo>
                <a:lnTo>
                  <a:pt x="5377" y="49056"/>
                </a:lnTo>
                <a:lnTo>
                  <a:pt x="5000" y="48113"/>
                </a:lnTo>
                <a:lnTo>
                  <a:pt x="4057" y="45660"/>
                </a:lnTo>
                <a:lnTo>
                  <a:pt x="3585" y="44150"/>
                </a:lnTo>
                <a:lnTo>
                  <a:pt x="3208" y="42358"/>
                </a:lnTo>
                <a:lnTo>
                  <a:pt x="3396" y="42547"/>
                </a:lnTo>
                <a:lnTo>
                  <a:pt x="3491" y="42452"/>
                </a:lnTo>
                <a:lnTo>
                  <a:pt x="3585" y="42547"/>
                </a:lnTo>
                <a:lnTo>
                  <a:pt x="3774" y="42641"/>
                </a:lnTo>
                <a:lnTo>
                  <a:pt x="3679" y="40849"/>
                </a:lnTo>
                <a:lnTo>
                  <a:pt x="3585" y="38962"/>
                </a:lnTo>
                <a:lnTo>
                  <a:pt x="3679" y="37169"/>
                </a:lnTo>
                <a:lnTo>
                  <a:pt x="3774" y="36320"/>
                </a:lnTo>
                <a:lnTo>
                  <a:pt x="4057" y="35566"/>
                </a:lnTo>
                <a:lnTo>
                  <a:pt x="4434" y="33585"/>
                </a:lnTo>
                <a:lnTo>
                  <a:pt x="4434" y="33962"/>
                </a:lnTo>
                <a:lnTo>
                  <a:pt x="4528" y="34245"/>
                </a:lnTo>
                <a:lnTo>
                  <a:pt x="4717" y="32264"/>
                </a:lnTo>
                <a:lnTo>
                  <a:pt x="5189" y="30283"/>
                </a:lnTo>
                <a:lnTo>
                  <a:pt x="5755" y="28302"/>
                </a:lnTo>
                <a:lnTo>
                  <a:pt x="6604" y="26321"/>
                </a:lnTo>
                <a:lnTo>
                  <a:pt x="7453" y="24340"/>
                </a:lnTo>
                <a:lnTo>
                  <a:pt x="8585" y="22547"/>
                </a:lnTo>
                <a:lnTo>
                  <a:pt x="9717" y="20755"/>
                </a:lnTo>
                <a:lnTo>
                  <a:pt x="10943" y="19245"/>
                </a:lnTo>
                <a:lnTo>
                  <a:pt x="10849" y="19057"/>
                </a:lnTo>
                <a:lnTo>
                  <a:pt x="10849" y="18868"/>
                </a:lnTo>
                <a:lnTo>
                  <a:pt x="11132" y="18396"/>
                </a:lnTo>
                <a:lnTo>
                  <a:pt x="11604" y="17830"/>
                </a:lnTo>
                <a:lnTo>
                  <a:pt x="12264" y="17076"/>
                </a:lnTo>
                <a:lnTo>
                  <a:pt x="14151" y="15472"/>
                </a:lnTo>
                <a:lnTo>
                  <a:pt x="16415" y="13585"/>
                </a:lnTo>
                <a:lnTo>
                  <a:pt x="18868" y="11793"/>
                </a:lnTo>
                <a:lnTo>
                  <a:pt x="21226" y="10095"/>
                </a:lnTo>
                <a:lnTo>
                  <a:pt x="23302" y="8868"/>
                </a:lnTo>
                <a:lnTo>
                  <a:pt x="24717" y="8113"/>
                </a:lnTo>
                <a:lnTo>
                  <a:pt x="24245" y="8491"/>
                </a:lnTo>
                <a:lnTo>
                  <a:pt x="23773" y="8774"/>
                </a:lnTo>
                <a:lnTo>
                  <a:pt x="24811" y="8208"/>
                </a:lnTo>
                <a:lnTo>
                  <a:pt x="25566" y="7830"/>
                </a:lnTo>
                <a:lnTo>
                  <a:pt x="27452" y="6981"/>
                </a:lnTo>
                <a:lnTo>
                  <a:pt x="27264" y="6981"/>
                </a:lnTo>
                <a:lnTo>
                  <a:pt x="26981" y="6887"/>
                </a:lnTo>
                <a:lnTo>
                  <a:pt x="27830" y="6604"/>
                </a:lnTo>
                <a:lnTo>
                  <a:pt x="29056" y="6132"/>
                </a:lnTo>
                <a:lnTo>
                  <a:pt x="28679" y="6415"/>
                </a:lnTo>
                <a:lnTo>
                  <a:pt x="29056" y="6510"/>
                </a:lnTo>
                <a:lnTo>
                  <a:pt x="28962" y="6698"/>
                </a:lnTo>
                <a:lnTo>
                  <a:pt x="30283" y="6227"/>
                </a:lnTo>
                <a:lnTo>
                  <a:pt x="31698" y="5755"/>
                </a:lnTo>
                <a:lnTo>
                  <a:pt x="33113" y="5378"/>
                </a:lnTo>
                <a:lnTo>
                  <a:pt x="33867" y="5189"/>
                </a:lnTo>
                <a:lnTo>
                  <a:pt x="34169" y="5151"/>
                </a:lnTo>
                <a:lnTo>
                  <a:pt x="34169" y="5151"/>
                </a:lnTo>
                <a:lnTo>
                  <a:pt x="34905" y="4906"/>
                </a:lnTo>
                <a:lnTo>
                  <a:pt x="35754" y="4812"/>
                </a:lnTo>
                <a:lnTo>
                  <a:pt x="36603" y="4812"/>
                </a:lnTo>
                <a:lnTo>
                  <a:pt x="37547" y="4717"/>
                </a:lnTo>
                <a:lnTo>
                  <a:pt x="37830" y="4717"/>
                </a:lnTo>
                <a:lnTo>
                  <a:pt x="38396" y="4529"/>
                </a:lnTo>
                <a:lnTo>
                  <a:pt x="38867" y="4340"/>
                </a:lnTo>
                <a:lnTo>
                  <a:pt x="38867" y="4623"/>
                </a:lnTo>
                <a:lnTo>
                  <a:pt x="42735" y="4340"/>
                </a:lnTo>
                <a:lnTo>
                  <a:pt x="43207" y="4529"/>
                </a:lnTo>
                <a:lnTo>
                  <a:pt x="43018" y="4529"/>
                </a:lnTo>
                <a:lnTo>
                  <a:pt x="43867" y="4623"/>
                </a:lnTo>
                <a:lnTo>
                  <a:pt x="44811" y="4434"/>
                </a:lnTo>
                <a:lnTo>
                  <a:pt x="45094" y="4717"/>
                </a:lnTo>
                <a:lnTo>
                  <a:pt x="45754" y="4906"/>
                </a:lnTo>
                <a:lnTo>
                  <a:pt x="47546" y="5189"/>
                </a:lnTo>
                <a:lnTo>
                  <a:pt x="49622" y="5566"/>
                </a:lnTo>
                <a:lnTo>
                  <a:pt x="51131" y="5849"/>
                </a:lnTo>
                <a:lnTo>
                  <a:pt x="51131" y="5849"/>
                </a:lnTo>
                <a:lnTo>
                  <a:pt x="49244" y="5095"/>
                </a:lnTo>
                <a:lnTo>
                  <a:pt x="46886" y="4529"/>
                </a:lnTo>
                <a:lnTo>
                  <a:pt x="44433" y="3963"/>
                </a:lnTo>
                <a:lnTo>
                  <a:pt x="41980" y="3491"/>
                </a:lnTo>
                <a:lnTo>
                  <a:pt x="39528" y="3302"/>
                </a:lnTo>
                <a:lnTo>
                  <a:pt x="37358" y="3208"/>
                </a:lnTo>
                <a:lnTo>
                  <a:pt x="36415" y="3208"/>
                </a:lnTo>
                <a:lnTo>
                  <a:pt x="35565" y="3302"/>
                </a:lnTo>
                <a:lnTo>
                  <a:pt x="34811" y="3491"/>
                </a:lnTo>
                <a:lnTo>
                  <a:pt x="34150" y="3680"/>
                </a:lnTo>
                <a:lnTo>
                  <a:pt x="33490" y="3585"/>
                </a:lnTo>
                <a:lnTo>
                  <a:pt x="32830" y="3491"/>
                </a:lnTo>
                <a:lnTo>
                  <a:pt x="31509" y="3585"/>
                </a:lnTo>
                <a:lnTo>
                  <a:pt x="30000" y="3868"/>
                </a:lnTo>
                <a:lnTo>
                  <a:pt x="28490" y="4246"/>
                </a:lnTo>
                <a:lnTo>
                  <a:pt x="26981" y="4812"/>
                </a:lnTo>
                <a:lnTo>
                  <a:pt x="25471" y="5472"/>
                </a:lnTo>
                <a:lnTo>
                  <a:pt x="23868" y="6321"/>
                </a:lnTo>
                <a:lnTo>
                  <a:pt x="22358" y="7170"/>
                </a:lnTo>
                <a:lnTo>
                  <a:pt x="20849" y="8113"/>
                </a:lnTo>
                <a:lnTo>
                  <a:pt x="19339" y="9151"/>
                </a:lnTo>
                <a:lnTo>
                  <a:pt x="17924" y="10283"/>
                </a:lnTo>
                <a:lnTo>
                  <a:pt x="16604" y="11321"/>
                </a:lnTo>
                <a:lnTo>
                  <a:pt x="14056" y="13491"/>
                </a:lnTo>
                <a:lnTo>
                  <a:pt x="12075" y="15472"/>
                </a:lnTo>
                <a:lnTo>
                  <a:pt x="9717" y="18491"/>
                </a:lnTo>
                <a:lnTo>
                  <a:pt x="10000" y="17830"/>
                </a:lnTo>
                <a:lnTo>
                  <a:pt x="10377" y="17264"/>
                </a:lnTo>
                <a:lnTo>
                  <a:pt x="9717" y="18113"/>
                </a:lnTo>
                <a:lnTo>
                  <a:pt x="9056" y="19057"/>
                </a:lnTo>
                <a:lnTo>
                  <a:pt x="9151" y="19245"/>
                </a:lnTo>
                <a:lnTo>
                  <a:pt x="8396" y="20189"/>
                </a:lnTo>
                <a:lnTo>
                  <a:pt x="9151" y="18774"/>
                </a:lnTo>
                <a:lnTo>
                  <a:pt x="8019" y="20377"/>
                </a:lnTo>
                <a:lnTo>
                  <a:pt x="7075" y="22075"/>
                </a:lnTo>
                <a:lnTo>
                  <a:pt x="6226" y="23868"/>
                </a:lnTo>
                <a:lnTo>
                  <a:pt x="5472" y="25755"/>
                </a:lnTo>
                <a:lnTo>
                  <a:pt x="4151" y="29434"/>
                </a:lnTo>
                <a:lnTo>
                  <a:pt x="2924" y="32924"/>
                </a:lnTo>
                <a:lnTo>
                  <a:pt x="3019" y="33113"/>
                </a:lnTo>
                <a:lnTo>
                  <a:pt x="2924" y="33773"/>
                </a:lnTo>
                <a:lnTo>
                  <a:pt x="2453" y="36509"/>
                </a:lnTo>
                <a:lnTo>
                  <a:pt x="1981" y="39434"/>
                </a:lnTo>
                <a:lnTo>
                  <a:pt x="1981" y="39528"/>
                </a:lnTo>
                <a:lnTo>
                  <a:pt x="1981" y="39905"/>
                </a:lnTo>
                <a:lnTo>
                  <a:pt x="1792" y="41415"/>
                </a:lnTo>
                <a:lnTo>
                  <a:pt x="1698" y="42358"/>
                </a:lnTo>
                <a:lnTo>
                  <a:pt x="1698" y="43301"/>
                </a:lnTo>
                <a:lnTo>
                  <a:pt x="1792" y="44245"/>
                </a:lnTo>
                <a:lnTo>
                  <a:pt x="1887" y="44999"/>
                </a:lnTo>
                <a:lnTo>
                  <a:pt x="2170" y="46603"/>
                </a:lnTo>
                <a:lnTo>
                  <a:pt x="2170" y="46603"/>
                </a:lnTo>
                <a:lnTo>
                  <a:pt x="1887" y="46415"/>
                </a:lnTo>
                <a:lnTo>
                  <a:pt x="1792" y="46320"/>
                </a:lnTo>
                <a:lnTo>
                  <a:pt x="1792" y="46509"/>
                </a:lnTo>
                <a:lnTo>
                  <a:pt x="1981" y="46981"/>
                </a:lnTo>
                <a:lnTo>
                  <a:pt x="1415" y="46132"/>
                </a:lnTo>
                <a:lnTo>
                  <a:pt x="1509" y="46509"/>
                </a:lnTo>
                <a:lnTo>
                  <a:pt x="1321" y="46981"/>
                </a:lnTo>
                <a:lnTo>
                  <a:pt x="472" y="45471"/>
                </a:lnTo>
                <a:lnTo>
                  <a:pt x="377" y="45565"/>
                </a:lnTo>
                <a:lnTo>
                  <a:pt x="283" y="45660"/>
                </a:lnTo>
                <a:lnTo>
                  <a:pt x="189" y="45660"/>
                </a:lnTo>
                <a:lnTo>
                  <a:pt x="0" y="45565"/>
                </a:lnTo>
                <a:lnTo>
                  <a:pt x="0" y="45565"/>
                </a:lnTo>
                <a:lnTo>
                  <a:pt x="1038" y="47924"/>
                </a:lnTo>
                <a:lnTo>
                  <a:pt x="2264" y="50282"/>
                </a:lnTo>
                <a:lnTo>
                  <a:pt x="2075" y="49905"/>
                </a:lnTo>
                <a:lnTo>
                  <a:pt x="2170" y="49528"/>
                </a:lnTo>
                <a:lnTo>
                  <a:pt x="2736" y="50188"/>
                </a:lnTo>
                <a:lnTo>
                  <a:pt x="3208" y="50660"/>
                </a:lnTo>
                <a:lnTo>
                  <a:pt x="3396" y="50943"/>
                </a:lnTo>
                <a:lnTo>
                  <a:pt x="3396" y="51037"/>
                </a:lnTo>
                <a:lnTo>
                  <a:pt x="3302" y="50943"/>
                </a:lnTo>
                <a:lnTo>
                  <a:pt x="3302" y="50943"/>
                </a:lnTo>
                <a:lnTo>
                  <a:pt x="3585" y="51320"/>
                </a:lnTo>
                <a:lnTo>
                  <a:pt x="4623" y="53207"/>
                </a:lnTo>
                <a:lnTo>
                  <a:pt x="5755" y="55094"/>
                </a:lnTo>
                <a:lnTo>
                  <a:pt x="7075" y="56886"/>
                </a:lnTo>
                <a:lnTo>
                  <a:pt x="8585" y="58490"/>
                </a:lnTo>
                <a:lnTo>
                  <a:pt x="10189" y="59999"/>
                </a:lnTo>
                <a:lnTo>
                  <a:pt x="11792" y="61414"/>
                </a:lnTo>
                <a:lnTo>
                  <a:pt x="13585" y="62735"/>
                </a:lnTo>
                <a:lnTo>
                  <a:pt x="15471" y="63867"/>
                </a:lnTo>
                <a:lnTo>
                  <a:pt x="17641" y="64905"/>
                </a:lnTo>
                <a:lnTo>
                  <a:pt x="20000" y="65942"/>
                </a:lnTo>
                <a:lnTo>
                  <a:pt x="22358" y="66697"/>
                </a:lnTo>
                <a:lnTo>
                  <a:pt x="24811" y="67263"/>
                </a:lnTo>
                <a:lnTo>
                  <a:pt x="27264" y="67735"/>
                </a:lnTo>
                <a:lnTo>
                  <a:pt x="29811" y="68018"/>
                </a:lnTo>
                <a:lnTo>
                  <a:pt x="32264" y="68206"/>
                </a:lnTo>
                <a:lnTo>
                  <a:pt x="34811" y="68112"/>
                </a:lnTo>
                <a:lnTo>
                  <a:pt x="36981" y="67829"/>
                </a:lnTo>
                <a:lnTo>
                  <a:pt x="40471" y="67263"/>
                </a:lnTo>
                <a:lnTo>
                  <a:pt x="44056" y="66508"/>
                </a:lnTo>
                <a:lnTo>
                  <a:pt x="45565" y="66131"/>
                </a:lnTo>
                <a:lnTo>
                  <a:pt x="46509" y="65848"/>
                </a:lnTo>
                <a:lnTo>
                  <a:pt x="46509" y="65942"/>
                </a:lnTo>
                <a:lnTo>
                  <a:pt x="48018" y="65376"/>
                </a:lnTo>
                <a:lnTo>
                  <a:pt x="49527" y="64622"/>
                </a:lnTo>
                <a:lnTo>
                  <a:pt x="48867" y="64810"/>
                </a:lnTo>
                <a:lnTo>
                  <a:pt x="50754" y="63773"/>
                </a:lnTo>
                <a:lnTo>
                  <a:pt x="52546" y="62641"/>
                </a:lnTo>
                <a:lnTo>
                  <a:pt x="54244" y="61320"/>
                </a:lnTo>
                <a:lnTo>
                  <a:pt x="56037" y="59810"/>
                </a:lnTo>
                <a:lnTo>
                  <a:pt x="55282" y="60659"/>
                </a:lnTo>
                <a:lnTo>
                  <a:pt x="57263" y="59056"/>
                </a:lnTo>
                <a:lnTo>
                  <a:pt x="58112" y="58395"/>
                </a:lnTo>
                <a:lnTo>
                  <a:pt x="58207" y="58301"/>
                </a:lnTo>
                <a:lnTo>
                  <a:pt x="58112" y="58301"/>
                </a:lnTo>
                <a:lnTo>
                  <a:pt x="58584" y="57924"/>
                </a:lnTo>
                <a:lnTo>
                  <a:pt x="59056" y="57546"/>
                </a:lnTo>
                <a:lnTo>
                  <a:pt x="59999" y="56414"/>
                </a:lnTo>
                <a:lnTo>
                  <a:pt x="61414" y="55188"/>
                </a:lnTo>
                <a:lnTo>
                  <a:pt x="61414" y="55188"/>
                </a:lnTo>
                <a:lnTo>
                  <a:pt x="61131" y="55282"/>
                </a:lnTo>
                <a:lnTo>
                  <a:pt x="61508" y="54811"/>
                </a:lnTo>
                <a:lnTo>
                  <a:pt x="62735" y="53867"/>
                </a:lnTo>
                <a:lnTo>
                  <a:pt x="63867" y="52735"/>
                </a:lnTo>
                <a:lnTo>
                  <a:pt x="66131" y="50471"/>
                </a:lnTo>
                <a:lnTo>
                  <a:pt x="66131" y="50565"/>
                </a:lnTo>
                <a:lnTo>
                  <a:pt x="66320" y="50660"/>
                </a:lnTo>
                <a:lnTo>
                  <a:pt x="66414" y="50660"/>
                </a:lnTo>
                <a:lnTo>
                  <a:pt x="66603" y="50565"/>
                </a:lnTo>
                <a:lnTo>
                  <a:pt x="66603" y="50754"/>
                </a:lnTo>
                <a:lnTo>
                  <a:pt x="66508" y="50943"/>
                </a:lnTo>
                <a:lnTo>
                  <a:pt x="65848" y="51603"/>
                </a:lnTo>
                <a:lnTo>
                  <a:pt x="64999" y="52546"/>
                </a:lnTo>
                <a:lnTo>
                  <a:pt x="65376" y="52358"/>
                </a:lnTo>
                <a:lnTo>
                  <a:pt x="65848" y="52075"/>
                </a:lnTo>
                <a:lnTo>
                  <a:pt x="66697" y="51320"/>
                </a:lnTo>
                <a:lnTo>
                  <a:pt x="67546" y="50282"/>
                </a:lnTo>
                <a:lnTo>
                  <a:pt x="68301" y="49056"/>
                </a:lnTo>
                <a:lnTo>
                  <a:pt x="69055" y="47830"/>
                </a:lnTo>
                <a:lnTo>
                  <a:pt x="69716" y="46603"/>
                </a:lnTo>
                <a:lnTo>
                  <a:pt x="70565" y="44811"/>
                </a:lnTo>
                <a:lnTo>
                  <a:pt x="70282" y="45094"/>
                </a:lnTo>
                <a:lnTo>
                  <a:pt x="70942" y="43490"/>
                </a:lnTo>
                <a:lnTo>
                  <a:pt x="71037" y="43396"/>
                </a:lnTo>
                <a:lnTo>
                  <a:pt x="71697" y="41320"/>
                </a:lnTo>
                <a:lnTo>
                  <a:pt x="72263" y="39245"/>
                </a:lnTo>
                <a:lnTo>
                  <a:pt x="72640" y="37358"/>
                </a:lnTo>
                <a:lnTo>
                  <a:pt x="72923" y="35849"/>
                </a:lnTo>
                <a:lnTo>
                  <a:pt x="72829" y="36226"/>
                </a:lnTo>
                <a:lnTo>
                  <a:pt x="72735" y="36698"/>
                </a:lnTo>
                <a:lnTo>
                  <a:pt x="72452" y="36981"/>
                </a:lnTo>
                <a:lnTo>
                  <a:pt x="72169" y="37358"/>
                </a:lnTo>
                <a:lnTo>
                  <a:pt x="72263" y="36981"/>
                </a:lnTo>
                <a:lnTo>
                  <a:pt x="72452" y="36415"/>
                </a:lnTo>
                <a:lnTo>
                  <a:pt x="72452" y="35849"/>
                </a:lnTo>
                <a:lnTo>
                  <a:pt x="72357" y="35660"/>
                </a:lnTo>
                <a:lnTo>
                  <a:pt x="72263" y="35471"/>
                </a:lnTo>
                <a:lnTo>
                  <a:pt x="72640" y="33868"/>
                </a:lnTo>
                <a:lnTo>
                  <a:pt x="72735" y="33113"/>
                </a:lnTo>
                <a:lnTo>
                  <a:pt x="72735" y="32358"/>
                </a:lnTo>
                <a:lnTo>
                  <a:pt x="72923" y="33207"/>
                </a:lnTo>
                <a:lnTo>
                  <a:pt x="73018" y="34151"/>
                </a:lnTo>
                <a:lnTo>
                  <a:pt x="72923" y="32358"/>
                </a:lnTo>
                <a:lnTo>
                  <a:pt x="72923" y="31792"/>
                </a:lnTo>
                <a:lnTo>
                  <a:pt x="73112" y="30754"/>
                </a:lnTo>
                <a:lnTo>
                  <a:pt x="72829" y="31604"/>
                </a:lnTo>
                <a:lnTo>
                  <a:pt x="72735" y="30283"/>
                </a:lnTo>
                <a:lnTo>
                  <a:pt x="72546" y="28868"/>
                </a:lnTo>
                <a:lnTo>
                  <a:pt x="72357" y="27641"/>
                </a:lnTo>
                <a:lnTo>
                  <a:pt x="71980" y="26038"/>
                </a:lnTo>
                <a:lnTo>
                  <a:pt x="71414" y="24151"/>
                </a:lnTo>
                <a:lnTo>
                  <a:pt x="70754" y="22170"/>
                </a:lnTo>
                <a:lnTo>
                  <a:pt x="69905" y="20000"/>
                </a:lnTo>
                <a:lnTo>
                  <a:pt x="68867" y="18019"/>
                </a:lnTo>
                <a:lnTo>
                  <a:pt x="68301" y="16981"/>
                </a:lnTo>
                <a:lnTo>
                  <a:pt x="67735" y="16132"/>
                </a:lnTo>
                <a:lnTo>
                  <a:pt x="67074" y="15283"/>
                </a:lnTo>
                <a:lnTo>
                  <a:pt x="66414" y="14434"/>
                </a:lnTo>
                <a:lnTo>
                  <a:pt x="66508" y="14623"/>
                </a:lnTo>
                <a:lnTo>
                  <a:pt x="66414" y="14906"/>
                </a:lnTo>
                <a:lnTo>
                  <a:pt x="65754" y="14057"/>
                </a:lnTo>
                <a:lnTo>
                  <a:pt x="65093" y="13113"/>
                </a:lnTo>
                <a:lnTo>
                  <a:pt x="64537" y="12278"/>
                </a:lnTo>
                <a:lnTo>
                  <a:pt x="62924" y="10755"/>
                </a:lnTo>
                <a:lnTo>
                  <a:pt x="63018" y="10755"/>
                </a:lnTo>
                <a:lnTo>
                  <a:pt x="63018" y="10661"/>
                </a:lnTo>
                <a:lnTo>
                  <a:pt x="62924" y="10472"/>
                </a:lnTo>
                <a:lnTo>
                  <a:pt x="62263" y="9717"/>
                </a:lnTo>
                <a:lnTo>
                  <a:pt x="60376" y="7830"/>
                </a:lnTo>
                <a:lnTo>
                  <a:pt x="60754" y="8396"/>
                </a:lnTo>
                <a:lnTo>
                  <a:pt x="61131" y="8774"/>
                </a:lnTo>
                <a:lnTo>
                  <a:pt x="60376" y="8396"/>
                </a:lnTo>
                <a:lnTo>
                  <a:pt x="59716" y="7925"/>
                </a:lnTo>
                <a:lnTo>
                  <a:pt x="59087" y="7476"/>
                </a:lnTo>
                <a:lnTo>
                  <a:pt x="59810" y="8302"/>
                </a:lnTo>
                <a:lnTo>
                  <a:pt x="58678" y="7642"/>
                </a:lnTo>
                <a:lnTo>
                  <a:pt x="57641" y="6981"/>
                </a:lnTo>
                <a:lnTo>
                  <a:pt x="55471" y="5472"/>
                </a:lnTo>
                <a:lnTo>
                  <a:pt x="53301" y="4057"/>
                </a:lnTo>
                <a:lnTo>
                  <a:pt x="52169" y="3397"/>
                </a:lnTo>
                <a:lnTo>
                  <a:pt x="51037" y="2831"/>
                </a:lnTo>
                <a:lnTo>
                  <a:pt x="52075" y="2831"/>
                </a:lnTo>
                <a:lnTo>
                  <a:pt x="50660" y="1982"/>
                </a:lnTo>
                <a:lnTo>
                  <a:pt x="49811" y="1604"/>
                </a:lnTo>
                <a:lnTo>
                  <a:pt x="48867" y="1227"/>
                </a:lnTo>
                <a:lnTo>
                  <a:pt x="48018" y="849"/>
                </a:lnTo>
                <a:lnTo>
                  <a:pt x="47075" y="661"/>
                </a:lnTo>
                <a:lnTo>
                  <a:pt x="46226" y="566"/>
                </a:lnTo>
                <a:lnTo>
                  <a:pt x="45471" y="661"/>
                </a:lnTo>
                <a:lnTo>
                  <a:pt x="46226" y="849"/>
                </a:lnTo>
                <a:lnTo>
                  <a:pt x="46866" y="1215"/>
                </a:lnTo>
                <a:lnTo>
                  <a:pt x="46980" y="1227"/>
                </a:lnTo>
                <a:lnTo>
                  <a:pt x="47452" y="1416"/>
                </a:lnTo>
                <a:lnTo>
                  <a:pt x="47924" y="1510"/>
                </a:lnTo>
                <a:lnTo>
                  <a:pt x="47358" y="1321"/>
                </a:lnTo>
                <a:lnTo>
                  <a:pt x="46886" y="944"/>
                </a:lnTo>
                <a:lnTo>
                  <a:pt x="47829" y="1227"/>
                </a:lnTo>
                <a:lnTo>
                  <a:pt x="48773" y="1604"/>
                </a:lnTo>
                <a:lnTo>
                  <a:pt x="49622" y="2076"/>
                </a:lnTo>
                <a:lnTo>
                  <a:pt x="50377" y="2642"/>
                </a:lnTo>
                <a:lnTo>
                  <a:pt x="50377" y="2642"/>
                </a:lnTo>
                <a:lnTo>
                  <a:pt x="49622" y="2265"/>
                </a:lnTo>
                <a:lnTo>
                  <a:pt x="48584" y="1887"/>
                </a:lnTo>
                <a:lnTo>
                  <a:pt x="47358" y="1510"/>
                </a:lnTo>
                <a:lnTo>
                  <a:pt x="46037" y="1132"/>
                </a:lnTo>
                <a:lnTo>
                  <a:pt x="46809" y="1210"/>
                </a:lnTo>
                <a:lnTo>
                  <a:pt x="44339" y="661"/>
                </a:lnTo>
                <a:lnTo>
                  <a:pt x="44716" y="755"/>
                </a:lnTo>
                <a:lnTo>
                  <a:pt x="43113" y="472"/>
                </a:lnTo>
                <a:lnTo>
                  <a:pt x="41603" y="283"/>
                </a:lnTo>
                <a:lnTo>
                  <a:pt x="40282" y="95"/>
                </a:lnTo>
                <a:lnTo>
                  <a:pt x="391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 idx="4294967295"/>
          </p:nvPr>
        </p:nvSpPr>
        <p:spPr>
          <a:xfrm>
            <a:off x="685800" y="2594079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5400" dirty="0" smtClean="0"/>
              <a:t>Pepe tiene problemas!!</a:t>
            </a:r>
            <a:endParaRPr lang="en" sz="5400" dirty="0"/>
          </a:p>
        </p:txBody>
      </p:sp>
      <p:sp>
        <p:nvSpPr>
          <p:cNvPr id="91" name="Shape 91"/>
          <p:cNvSpPr txBox="1">
            <a:spLocks noGrp="1"/>
          </p:cNvSpPr>
          <p:nvPr>
            <p:ph type="subTitle" idx="4294967295"/>
          </p:nvPr>
        </p:nvSpPr>
        <p:spPr>
          <a:xfrm>
            <a:off x="2004000" y="3487750"/>
            <a:ext cx="5136000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/>
              <a:t>Lo vemos preocupado, consultamos en el colegio sobre su situación.</a:t>
            </a:r>
            <a:endParaRPr lang="en" dirty="0"/>
          </a:p>
        </p:txBody>
      </p:sp>
      <p:grpSp>
        <p:nvGrpSpPr>
          <p:cNvPr id="92" name="Shape 92"/>
          <p:cNvGrpSpPr/>
          <p:nvPr/>
        </p:nvGrpSpPr>
        <p:grpSpPr>
          <a:xfrm rot="-7230029">
            <a:off x="5332572" y="1585940"/>
            <a:ext cx="1516808" cy="960909"/>
            <a:chOff x="238125" y="1918825"/>
            <a:chExt cx="1042450" cy="660400"/>
          </a:xfrm>
        </p:grpSpPr>
        <p:sp>
          <p:nvSpPr>
            <p:cNvPr id="93" name="Shape 93"/>
            <p:cNvSpPr/>
            <p:nvPr/>
          </p:nvSpPr>
          <p:spPr>
            <a:xfrm>
              <a:off x="238125" y="1918825"/>
              <a:ext cx="966975" cy="660400"/>
            </a:xfrm>
            <a:custGeom>
              <a:avLst/>
              <a:gdLst/>
              <a:ahLst/>
              <a:cxnLst/>
              <a:rect l="0" t="0" r="0" b="0"/>
              <a:pathLst>
                <a:path w="38679" h="26416" extrusionOk="0">
                  <a:moveTo>
                    <a:pt x="377" y="7642"/>
                  </a:moveTo>
                  <a:lnTo>
                    <a:pt x="377" y="7925"/>
                  </a:lnTo>
                  <a:lnTo>
                    <a:pt x="472" y="7642"/>
                  </a:lnTo>
                  <a:close/>
                  <a:moveTo>
                    <a:pt x="33584" y="19246"/>
                  </a:moveTo>
                  <a:lnTo>
                    <a:pt x="33396" y="19434"/>
                  </a:lnTo>
                  <a:lnTo>
                    <a:pt x="33396" y="19623"/>
                  </a:lnTo>
                  <a:lnTo>
                    <a:pt x="33584" y="19246"/>
                  </a:lnTo>
                  <a:close/>
                  <a:moveTo>
                    <a:pt x="24434" y="24151"/>
                  </a:moveTo>
                  <a:lnTo>
                    <a:pt x="24339" y="24245"/>
                  </a:lnTo>
                  <a:lnTo>
                    <a:pt x="24434" y="24340"/>
                  </a:lnTo>
                  <a:lnTo>
                    <a:pt x="24434" y="24245"/>
                  </a:lnTo>
                  <a:lnTo>
                    <a:pt x="24434" y="24151"/>
                  </a:lnTo>
                  <a:close/>
                  <a:moveTo>
                    <a:pt x="14717" y="24434"/>
                  </a:moveTo>
                  <a:lnTo>
                    <a:pt x="14764" y="24481"/>
                  </a:lnTo>
                  <a:lnTo>
                    <a:pt x="14764" y="24481"/>
                  </a:lnTo>
                  <a:lnTo>
                    <a:pt x="14811" y="24434"/>
                  </a:lnTo>
                  <a:close/>
                  <a:moveTo>
                    <a:pt x="2924" y="1"/>
                  </a:moveTo>
                  <a:lnTo>
                    <a:pt x="2641" y="95"/>
                  </a:lnTo>
                  <a:lnTo>
                    <a:pt x="2547" y="378"/>
                  </a:lnTo>
                  <a:lnTo>
                    <a:pt x="2547" y="189"/>
                  </a:lnTo>
                  <a:lnTo>
                    <a:pt x="2453" y="378"/>
                  </a:lnTo>
                  <a:lnTo>
                    <a:pt x="2358" y="567"/>
                  </a:lnTo>
                  <a:lnTo>
                    <a:pt x="2453" y="944"/>
                  </a:lnTo>
                  <a:lnTo>
                    <a:pt x="2358" y="850"/>
                  </a:lnTo>
                  <a:lnTo>
                    <a:pt x="2170" y="944"/>
                  </a:lnTo>
                  <a:lnTo>
                    <a:pt x="2358" y="944"/>
                  </a:lnTo>
                  <a:lnTo>
                    <a:pt x="2453" y="1133"/>
                  </a:lnTo>
                  <a:lnTo>
                    <a:pt x="2264" y="1227"/>
                  </a:lnTo>
                  <a:lnTo>
                    <a:pt x="2170" y="1227"/>
                  </a:lnTo>
                  <a:lnTo>
                    <a:pt x="2170" y="1604"/>
                  </a:lnTo>
                  <a:lnTo>
                    <a:pt x="2075" y="1887"/>
                  </a:lnTo>
                  <a:lnTo>
                    <a:pt x="1792" y="2453"/>
                  </a:lnTo>
                  <a:lnTo>
                    <a:pt x="1415" y="3019"/>
                  </a:lnTo>
                  <a:lnTo>
                    <a:pt x="1321" y="3397"/>
                  </a:lnTo>
                  <a:lnTo>
                    <a:pt x="1321" y="3680"/>
                  </a:lnTo>
                  <a:lnTo>
                    <a:pt x="1226" y="3774"/>
                  </a:lnTo>
                  <a:lnTo>
                    <a:pt x="1226" y="3963"/>
                  </a:lnTo>
                  <a:lnTo>
                    <a:pt x="1321" y="4529"/>
                  </a:lnTo>
                  <a:lnTo>
                    <a:pt x="1226" y="4529"/>
                  </a:lnTo>
                  <a:lnTo>
                    <a:pt x="1132" y="4435"/>
                  </a:lnTo>
                  <a:lnTo>
                    <a:pt x="1038" y="4340"/>
                  </a:lnTo>
                  <a:lnTo>
                    <a:pt x="943" y="4340"/>
                  </a:lnTo>
                  <a:lnTo>
                    <a:pt x="1038" y="4435"/>
                  </a:lnTo>
                  <a:lnTo>
                    <a:pt x="1132" y="4623"/>
                  </a:lnTo>
                  <a:lnTo>
                    <a:pt x="1038" y="4812"/>
                  </a:lnTo>
                  <a:lnTo>
                    <a:pt x="849" y="4906"/>
                  </a:lnTo>
                  <a:lnTo>
                    <a:pt x="943" y="4906"/>
                  </a:lnTo>
                  <a:lnTo>
                    <a:pt x="943" y="5001"/>
                  </a:lnTo>
                  <a:lnTo>
                    <a:pt x="943" y="5189"/>
                  </a:lnTo>
                  <a:lnTo>
                    <a:pt x="755" y="5284"/>
                  </a:lnTo>
                  <a:lnTo>
                    <a:pt x="566" y="5378"/>
                  </a:lnTo>
                  <a:lnTo>
                    <a:pt x="566" y="5472"/>
                  </a:lnTo>
                  <a:lnTo>
                    <a:pt x="755" y="5567"/>
                  </a:lnTo>
                  <a:lnTo>
                    <a:pt x="849" y="5661"/>
                  </a:lnTo>
                  <a:lnTo>
                    <a:pt x="755" y="5755"/>
                  </a:lnTo>
                  <a:lnTo>
                    <a:pt x="472" y="5755"/>
                  </a:lnTo>
                  <a:lnTo>
                    <a:pt x="566" y="6604"/>
                  </a:lnTo>
                  <a:lnTo>
                    <a:pt x="566" y="7076"/>
                  </a:lnTo>
                  <a:lnTo>
                    <a:pt x="566" y="7265"/>
                  </a:lnTo>
                  <a:lnTo>
                    <a:pt x="755" y="7265"/>
                  </a:lnTo>
                  <a:lnTo>
                    <a:pt x="849" y="7359"/>
                  </a:lnTo>
                  <a:lnTo>
                    <a:pt x="849" y="7453"/>
                  </a:lnTo>
                  <a:lnTo>
                    <a:pt x="755" y="7548"/>
                  </a:lnTo>
                  <a:lnTo>
                    <a:pt x="566" y="7453"/>
                  </a:lnTo>
                  <a:lnTo>
                    <a:pt x="566" y="7736"/>
                  </a:lnTo>
                  <a:lnTo>
                    <a:pt x="566" y="8114"/>
                  </a:lnTo>
                  <a:lnTo>
                    <a:pt x="472" y="8019"/>
                  </a:lnTo>
                  <a:lnTo>
                    <a:pt x="472" y="7925"/>
                  </a:lnTo>
                  <a:lnTo>
                    <a:pt x="472" y="7831"/>
                  </a:lnTo>
                  <a:lnTo>
                    <a:pt x="377" y="7925"/>
                  </a:lnTo>
                  <a:lnTo>
                    <a:pt x="377" y="8680"/>
                  </a:lnTo>
                  <a:lnTo>
                    <a:pt x="283" y="8868"/>
                  </a:lnTo>
                  <a:lnTo>
                    <a:pt x="189" y="8963"/>
                  </a:lnTo>
                  <a:lnTo>
                    <a:pt x="94" y="8963"/>
                  </a:lnTo>
                  <a:lnTo>
                    <a:pt x="0" y="9151"/>
                  </a:lnTo>
                  <a:lnTo>
                    <a:pt x="94" y="9340"/>
                  </a:lnTo>
                  <a:lnTo>
                    <a:pt x="189" y="9434"/>
                  </a:lnTo>
                  <a:lnTo>
                    <a:pt x="283" y="9623"/>
                  </a:lnTo>
                  <a:lnTo>
                    <a:pt x="283" y="9812"/>
                  </a:lnTo>
                  <a:lnTo>
                    <a:pt x="94" y="9717"/>
                  </a:lnTo>
                  <a:lnTo>
                    <a:pt x="94" y="9906"/>
                  </a:lnTo>
                  <a:lnTo>
                    <a:pt x="189" y="10000"/>
                  </a:lnTo>
                  <a:lnTo>
                    <a:pt x="283" y="10095"/>
                  </a:lnTo>
                  <a:lnTo>
                    <a:pt x="283" y="10378"/>
                  </a:lnTo>
                  <a:lnTo>
                    <a:pt x="94" y="10095"/>
                  </a:lnTo>
                  <a:lnTo>
                    <a:pt x="94" y="10283"/>
                  </a:lnTo>
                  <a:lnTo>
                    <a:pt x="94" y="10566"/>
                  </a:lnTo>
                  <a:lnTo>
                    <a:pt x="94" y="11510"/>
                  </a:lnTo>
                  <a:lnTo>
                    <a:pt x="189" y="12453"/>
                  </a:lnTo>
                  <a:lnTo>
                    <a:pt x="377" y="13208"/>
                  </a:lnTo>
                  <a:lnTo>
                    <a:pt x="566" y="13680"/>
                  </a:lnTo>
                  <a:lnTo>
                    <a:pt x="849" y="14340"/>
                  </a:lnTo>
                  <a:lnTo>
                    <a:pt x="1132" y="14906"/>
                  </a:lnTo>
                  <a:lnTo>
                    <a:pt x="1226" y="15189"/>
                  </a:lnTo>
                  <a:lnTo>
                    <a:pt x="1132" y="15378"/>
                  </a:lnTo>
                  <a:lnTo>
                    <a:pt x="1321" y="15944"/>
                  </a:lnTo>
                  <a:lnTo>
                    <a:pt x="1698" y="16510"/>
                  </a:lnTo>
                  <a:lnTo>
                    <a:pt x="2453" y="17736"/>
                  </a:lnTo>
                  <a:lnTo>
                    <a:pt x="3019" y="18491"/>
                  </a:lnTo>
                  <a:lnTo>
                    <a:pt x="3679" y="19057"/>
                  </a:lnTo>
                  <a:lnTo>
                    <a:pt x="3491" y="19246"/>
                  </a:lnTo>
                  <a:lnTo>
                    <a:pt x="3774" y="19434"/>
                  </a:lnTo>
                  <a:lnTo>
                    <a:pt x="3868" y="19434"/>
                  </a:lnTo>
                  <a:lnTo>
                    <a:pt x="4151" y="19623"/>
                  </a:lnTo>
                  <a:lnTo>
                    <a:pt x="4245" y="19906"/>
                  </a:lnTo>
                  <a:lnTo>
                    <a:pt x="4434" y="20189"/>
                  </a:lnTo>
                  <a:lnTo>
                    <a:pt x="4717" y="20378"/>
                  </a:lnTo>
                  <a:lnTo>
                    <a:pt x="4623" y="20472"/>
                  </a:lnTo>
                  <a:lnTo>
                    <a:pt x="4717" y="20472"/>
                  </a:lnTo>
                  <a:lnTo>
                    <a:pt x="4811" y="20566"/>
                  </a:lnTo>
                  <a:lnTo>
                    <a:pt x="5566" y="21321"/>
                  </a:lnTo>
                  <a:lnTo>
                    <a:pt x="5849" y="21604"/>
                  </a:lnTo>
                  <a:lnTo>
                    <a:pt x="6415" y="22076"/>
                  </a:lnTo>
                  <a:lnTo>
                    <a:pt x="6415" y="21887"/>
                  </a:lnTo>
                  <a:lnTo>
                    <a:pt x="6604" y="21793"/>
                  </a:lnTo>
                  <a:lnTo>
                    <a:pt x="6604" y="21793"/>
                  </a:lnTo>
                  <a:lnTo>
                    <a:pt x="6509" y="21981"/>
                  </a:lnTo>
                  <a:lnTo>
                    <a:pt x="6604" y="21887"/>
                  </a:lnTo>
                  <a:lnTo>
                    <a:pt x="6698" y="21887"/>
                  </a:lnTo>
                  <a:lnTo>
                    <a:pt x="6698" y="22076"/>
                  </a:lnTo>
                  <a:lnTo>
                    <a:pt x="6509" y="22076"/>
                  </a:lnTo>
                  <a:lnTo>
                    <a:pt x="7075" y="22547"/>
                  </a:lnTo>
                  <a:lnTo>
                    <a:pt x="7924" y="23113"/>
                  </a:lnTo>
                  <a:lnTo>
                    <a:pt x="8773" y="23585"/>
                  </a:lnTo>
                  <a:lnTo>
                    <a:pt x="9245" y="23679"/>
                  </a:lnTo>
                  <a:lnTo>
                    <a:pt x="9622" y="23679"/>
                  </a:lnTo>
                  <a:lnTo>
                    <a:pt x="9528" y="23868"/>
                  </a:lnTo>
                  <a:lnTo>
                    <a:pt x="9622" y="23962"/>
                  </a:lnTo>
                  <a:lnTo>
                    <a:pt x="10094" y="24151"/>
                  </a:lnTo>
                  <a:lnTo>
                    <a:pt x="10660" y="24151"/>
                  </a:lnTo>
                  <a:lnTo>
                    <a:pt x="11226" y="24340"/>
                  </a:lnTo>
                  <a:lnTo>
                    <a:pt x="11981" y="24811"/>
                  </a:lnTo>
                  <a:lnTo>
                    <a:pt x="13113" y="25377"/>
                  </a:lnTo>
                  <a:lnTo>
                    <a:pt x="13490" y="25377"/>
                  </a:lnTo>
                  <a:lnTo>
                    <a:pt x="13868" y="25472"/>
                  </a:lnTo>
                  <a:lnTo>
                    <a:pt x="14811" y="25660"/>
                  </a:lnTo>
                  <a:lnTo>
                    <a:pt x="16320" y="26226"/>
                  </a:lnTo>
                  <a:lnTo>
                    <a:pt x="16415" y="26132"/>
                  </a:lnTo>
                  <a:lnTo>
                    <a:pt x="16604" y="26038"/>
                  </a:lnTo>
                  <a:lnTo>
                    <a:pt x="17264" y="26132"/>
                  </a:lnTo>
                  <a:lnTo>
                    <a:pt x="18490" y="26321"/>
                  </a:lnTo>
                  <a:lnTo>
                    <a:pt x="19056" y="26415"/>
                  </a:lnTo>
                  <a:lnTo>
                    <a:pt x="19811" y="26415"/>
                  </a:lnTo>
                  <a:lnTo>
                    <a:pt x="19905" y="26226"/>
                  </a:lnTo>
                  <a:lnTo>
                    <a:pt x="20094" y="26132"/>
                  </a:lnTo>
                  <a:lnTo>
                    <a:pt x="20283" y="26132"/>
                  </a:lnTo>
                  <a:lnTo>
                    <a:pt x="20188" y="26321"/>
                  </a:lnTo>
                  <a:lnTo>
                    <a:pt x="20754" y="26226"/>
                  </a:lnTo>
                  <a:lnTo>
                    <a:pt x="21415" y="26132"/>
                  </a:lnTo>
                  <a:lnTo>
                    <a:pt x="21981" y="26038"/>
                  </a:lnTo>
                  <a:lnTo>
                    <a:pt x="22641" y="25849"/>
                  </a:lnTo>
                  <a:lnTo>
                    <a:pt x="22641" y="25943"/>
                  </a:lnTo>
                  <a:lnTo>
                    <a:pt x="23113" y="25943"/>
                  </a:lnTo>
                  <a:lnTo>
                    <a:pt x="23679" y="25849"/>
                  </a:lnTo>
                  <a:lnTo>
                    <a:pt x="24151" y="25566"/>
                  </a:lnTo>
                  <a:lnTo>
                    <a:pt x="24811" y="25283"/>
                  </a:lnTo>
                  <a:lnTo>
                    <a:pt x="25943" y="24906"/>
                  </a:lnTo>
                  <a:lnTo>
                    <a:pt x="26603" y="24717"/>
                  </a:lnTo>
                  <a:lnTo>
                    <a:pt x="27358" y="24340"/>
                  </a:lnTo>
                  <a:lnTo>
                    <a:pt x="28113" y="23962"/>
                  </a:lnTo>
                  <a:lnTo>
                    <a:pt x="28867" y="23396"/>
                  </a:lnTo>
                  <a:lnTo>
                    <a:pt x="28867" y="23491"/>
                  </a:lnTo>
                  <a:lnTo>
                    <a:pt x="28773" y="23585"/>
                  </a:lnTo>
                  <a:lnTo>
                    <a:pt x="28679" y="23679"/>
                  </a:lnTo>
                  <a:lnTo>
                    <a:pt x="28490" y="23868"/>
                  </a:lnTo>
                  <a:lnTo>
                    <a:pt x="28396" y="23868"/>
                  </a:lnTo>
                  <a:lnTo>
                    <a:pt x="28490" y="23962"/>
                  </a:lnTo>
                  <a:lnTo>
                    <a:pt x="29056" y="23302"/>
                  </a:lnTo>
                  <a:lnTo>
                    <a:pt x="29433" y="23113"/>
                  </a:lnTo>
                  <a:lnTo>
                    <a:pt x="29528" y="23113"/>
                  </a:lnTo>
                  <a:lnTo>
                    <a:pt x="29528" y="23208"/>
                  </a:lnTo>
                  <a:lnTo>
                    <a:pt x="30094" y="22736"/>
                  </a:lnTo>
                  <a:lnTo>
                    <a:pt x="30377" y="22547"/>
                  </a:lnTo>
                  <a:lnTo>
                    <a:pt x="30660" y="22264"/>
                  </a:lnTo>
                  <a:lnTo>
                    <a:pt x="30754" y="22264"/>
                  </a:lnTo>
                  <a:lnTo>
                    <a:pt x="30754" y="22170"/>
                  </a:lnTo>
                  <a:lnTo>
                    <a:pt x="30754" y="21981"/>
                  </a:lnTo>
                  <a:lnTo>
                    <a:pt x="30754" y="21793"/>
                  </a:lnTo>
                  <a:lnTo>
                    <a:pt x="31132" y="21793"/>
                  </a:lnTo>
                  <a:lnTo>
                    <a:pt x="31226" y="21981"/>
                  </a:lnTo>
                  <a:lnTo>
                    <a:pt x="31415" y="21604"/>
                  </a:lnTo>
                  <a:lnTo>
                    <a:pt x="31509" y="21510"/>
                  </a:lnTo>
                  <a:lnTo>
                    <a:pt x="31603" y="21510"/>
                  </a:lnTo>
                  <a:lnTo>
                    <a:pt x="31698" y="21227"/>
                  </a:lnTo>
                  <a:lnTo>
                    <a:pt x="31886" y="21038"/>
                  </a:lnTo>
                  <a:lnTo>
                    <a:pt x="32264" y="20566"/>
                  </a:lnTo>
                  <a:lnTo>
                    <a:pt x="33207" y="20000"/>
                  </a:lnTo>
                  <a:lnTo>
                    <a:pt x="33018" y="20000"/>
                  </a:lnTo>
                  <a:lnTo>
                    <a:pt x="33396" y="19434"/>
                  </a:lnTo>
                  <a:lnTo>
                    <a:pt x="33584" y="18963"/>
                  </a:lnTo>
                  <a:lnTo>
                    <a:pt x="33679" y="18679"/>
                  </a:lnTo>
                  <a:lnTo>
                    <a:pt x="33962" y="18491"/>
                  </a:lnTo>
                  <a:lnTo>
                    <a:pt x="34150" y="18679"/>
                  </a:lnTo>
                  <a:lnTo>
                    <a:pt x="34339" y="18019"/>
                  </a:lnTo>
                  <a:lnTo>
                    <a:pt x="34433" y="18113"/>
                  </a:lnTo>
                  <a:lnTo>
                    <a:pt x="34528" y="18019"/>
                  </a:lnTo>
                  <a:lnTo>
                    <a:pt x="34622" y="17736"/>
                  </a:lnTo>
                  <a:lnTo>
                    <a:pt x="34716" y="17642"/>
                  </a:lnTo>
                  <a:lnTo>
                    <a:pt x="34905" y="17359"/>
                  </a:lnTo>
                  <a:lnTo>
                    <a:pt x="35282" y="16887"/>
                  </a:lnTo>
                  <a:lnTo>
                    <a:pt x="35282" y="16981"/>
                  </a:lnTo>
                  <a:lnTo>
                    <a:pt x="35282" y="17076"/>
                  </a:lnTo>
                  <a:lnTo>
                    <a:pt x="35282" y="17170"/>
                  </a:lnTo>
                  <a:lnTo>
                    <a:pt x="35377" y="17170"/>
                  </a:lnTo>
                  <a:lnTo>
                    <a:pt x="35565" y="16510"/>
                  </a:lnTo>
                  <a:lnTo>
                    <a:pt x="35754" y="16132"/>
                  </a:lnTo>
                  <a:lnTo>
                    <a:pt x="35943" y="15755"/>
                  </a:lnTo>
                  <a:lnTo>
                    <a:pt x="36226" y="15189"/>
                  </a:lnTo>
                  <a:lnTo>
                    <a:pt x="36698" y="14340"/>
                  </a:lnTo>
                  <a:lnTo>
                    <a:pt x="37075" y="13114"/>
                  </a:lnTo>
                  <a:lnTo>
                    <a:pt x="37358" y="12359"/>
                  </a:lnTo>
                  <a:lnTo>
                    <a:pt x="37452" y="12170"/>
                  </a:lnTo>
                  <a:lnTo>
                    <a:pt x="37641" y="11887"/>
                  </a:lnTo>
                  <a:lnTo>
                    <a:pt x="37641" y="11982"/>
                  </a:lnTo>
                  <a:lnTo>
                    <a:pt x="37641" y="12076"/>
                  </a:lnTo>
                  <a:lnTo>
                    <a:pt x="37735" y="11604"/>
                  </a:lnTo>
                  <a:lnTo>
                    <a:pt x="37547" y="11699"/>
                  </a:lnTo>
                  <a:lnTo>
                    <a:pt x="37452" y="11416"/>
                  </a:lnTo>
                  <a:lnTo>
                    <a:pt x="37547" y="11416"/>
                  </a:lnTo>
                  <a:lnTo>
                    <a:pt x="37641" y="11321"/>
                  </a:lnTo>
                  <a:lnTo>
                    <a:pt x="37735" y="11321"/>
                  </a:lnTo>
                  <a:lnTo>
                    <a:pt x="37735" y="11227"/>
                  </a:lnTo>
                  <a:lnTo>
                    <a:pt x="37641" y="10944"/>
                  </a:lnTo>
                  <a:lnTo>
                    <a:pt x="37735" y="10472"/>
                  </a:lnTo>
                  <a:lnTo>
                    <a:pt x="37924" y="10661"/>
                  </a:lnTo>
                  <a:lnTo>
                    <a:pt x="37830" y="10378"/>
                  </a:lnTo>
                  <a:lnTo>
                    <a:pt x="37924" y="10095"/>
                  </a:lnTo>
                  <a:lnTo>
                    <a:pt x="37924" y="10283"/>
                  </a:lnTo>
                  <a:lnTo>
                    <a:pt x="38018" y="10283"/>
                  </a:lnTo>
                  <a:lnTo>
                    <a:pt x="38207" y="9906"/>
                  </a:lnTo>
                  <a:lnTo>
                    <a:pt x="38301" y="9812"/>
                  </a:lnTo>
                  <a:lnTo>
                    <a:pt x="38113" y="9623"/>
                  </a:lnTo>
                  <a:lnTo>
                    <a:pt x="38113" y="9434"/>
                  </a:lnTo>
                  <a:lnTo>
                    <a:pt x="38113" y="9246"/>
                  </a:lnTo>
                  <a:lnTo>
                    <a:pt x="38018" y="8963"/>
                  </a:lnTo>
                  <a:lnTo>
                    <a:pt x="38207" y="9151"/>
                  </a:lnTo>
                  <a:lnTo>
                    <a:pt x="38301" y="9057"/>
                  </a:lnTo>
                  <a:lnTo>
                    <a:pt x="38490" y="8680"/>
                  </a:lnTo>
                  <a:lnTo>
                    <a:pt x="38679" y="8302"/>
                  </a:lnTo>
                  <a:lnTo>
                    <a:pt x="38490" y="8302"/>
                  </a:lnTo>
                  <a:lnTo>
                    <a:pt x="38490" y="8114"/>
                  </a:lnTo>
                  <a:lnTo>
                    <a:pt x="38490" y="7831"/>
                  </a:lnTo>
                  <a:lnTo>
                    <a:pt x="38584" y="7642"/>
                  </a:lnTo>
                  <a:lnTo>
                    <a:pt x="38584" y="7359"/>
                  </a:lnTo>
                  <a:lnTo>
                    <a:pt x="38396" y="6793"/>
                  </a:lnTo>
                  <a:lnTo>
                    <a:pt x="38207" y="6321"/>
                  </a:lnTo>
                  <a:lnTo>
                    <a:pt x="38301" y="6321"/>
                  </a:lnTo>
                  <a:lnTo>
                    <a:pt x="38396" y="6416"/>
                  </a:lnTo>
                  <a:lnTo>
                    <a:pt x="38396" y="6133"/>
                  </a:lnTo>
                  <a:lnTo>
                    <a:pt x="38490" y="5850"/>
                  </a:lnTo>
                  <a:lnTo>
                    <a:pt x="38490" y="5567"/>
                  </a:lnTo>
                  <a:lnTo>
                    <a:pt x="38584" y="5567"/>
                  </a:lnTo>
                  <a:lnTo>
                    <a:pt x="38679" y="5661"/>
                  </a:lnTo>
                  <a:lnTo>
                    <a:pt x="38490" y="5189"/>
                  </a:lnTo>
                  <a:lnTo>
                    <a:pt x="38679" y="5284"/>
                  </a:lnTo>
                  <a:lnTo>
                    <a:pt x="38584" y="5001"/>
                  </a:lnTo>
                  <a:lnTo>
                    <a:pt x="38490" y="5095"/>
                  </a:lnTo>
                  <a:lnTo>
                    <a:pt x="38396" y="5095"/>
                  </a:lnTo>
                  <a:lnTo>
                    <a:pt x="38396" y="5001"/>
                  </a:lnTo>
                  <a:lnTo>
                    <a:pt x="38301" y="5095"/>
                  </a:lnTo>
                  <a:lnTo>
                    <a:pt x="38207" y="5189"/>
                  </a:lnTo>
                  <a:lnTo>
                    <a:pt x="38301" y="5378"/>
                  </a:lnTo>
                  <a:lnTo>
                    <a:pt x="38396" y="5755"/>
                  </a:lnTo>
                  <a:lnTo>
                    <a:pt x="38396" y="5755"/>
                  </a:lnTo>
                  <a:lnTo>
                    <a:pt x="38207" y="5661"/>
                  </a:lnTo>
                  <a:lnTo>
                    <a:pt x="38396" y="5944"/>
                  </a:lnTo>
                  <a:lnTo>
                    <a:pt x="38207" y="6038"/>
                  </a:lnTo>
                  <a:lnTo>
                    <a:pt x="38113" y="5944"/>
                  </a:lnTo>
                  <a:lnTo>
                    <a:pt x="38113" y="6038"/>
                  </a:lnTo>
                  <a:lnTo>
                    <a:pt x="38113" y="6133"/>
                  </a:lnTo>
                  <a:lnTo>
                    <a:pt x="38113" y="6416"/>
                  </a:lnTo>
                  <a:lnTo>
                    <a:pt x="38018" y="6416"/>
                  </a:lnTo>
                  <a:lnTo>
                    <a:pt x="38018" y="6887"/>
                  </a:lnTo>
                  <a:lnTo>
                    <a:pt x="38018" y="7076"/>
                  </a:lnTo>
                  <a:lnTo>
                    <a:pt x="38113" y="7170"/>
                  </a:lnTo>
                  <a:lnTo>
                    <a:pt x="38207" y="7170"/>
                  </a:lnTo>
                  <a:lnTo>
                    <a:pt x="38301" y="7359"/>
                  </a:lnTo>
                  <a:lnTo>
                    <a:pt x="37830" y="7548"/>
                  </a:lnTo>
                  <a:lnTo>
                    <a:pt x="38018" y="7642"/>
                  </a:lnTo>
                  <a:lnTo>
                    <a:pt x="38113" y="8019"/>
                  </a:lnTo>
                  <a:lnTo>
                    <a:pt x="38113" y="8302"/>
                  </a:lnTo>
                  <a:lnTo>
                    <a:pt x="38018" y="8397"/>
                  </a:lnTo>
                  <a:lnTo>
                    <a:pt x="37830" y="8397"/>
                  </a:lnTo>
                  <a:lnTo>
                    <a:pt x="37924" y="8585"/>
                  </a:lnTo>
                  <a:lnTo>
                    <a:pt x="38018" y="8774"/>
                  </a:lnTo>
                  <a:lnTo>
                    <a:pt x="37924" y="8963"/>
                  </a:lnTo>
                  <a:lnTo>
                    <a:pt x="37830" y="8774"/>
                  </a:lnTo>
                  <a:lnTo>
                    <a:pt x="37641" y="8868"/>
                  </a:lnTo>
                  <a:lnTo>
                    <a:pt x="37735" y="8963"/>
                  </a:lnTo>
                  <a:lnTo>
                    <a:pt x="37735" y="9246"/>
                  </a:lnTo>
                  <a:lnTo>
                    <a:pt x="37641" y="9812"/>
                  </a:lnTo>
                  <a:lnTo>
                    <a:pt x="37358" y="10378"/>
                  </a:lnTo>
                  <a:lnTo>
                    <a:pt x="37169" y="10755"/>
                  </a:lnTo>
                  <a:lnTo>
                    <a:pt x="37358" y="11038"/>
                  </a:lnTo>
                  <a:lnTo>
                    <a:pt x="37264" y="11321"/>
                  </a:lnTo>
                  <a:lnTo>
                    <a:pt x="37075" y="11227"/>
                  </a:lnTo>
                  <a:lnTo>
                    <a:pt x="37075" y="11321"/>
                  </a:lnTo>
                  <a:lnTo>
                    <a:pt x="37075" y="11604"/>
                  </a:lnTo>
                  <a:lnTo>
                    <a:pt x="36981" y="11510"/>
                  </a:lnTo>
                  <a:lnTo>
                    <a:pt x="36886" y="11887"/>
                  </a:lnTo>
                  <a:lnTo>
                    <a:pt x="36792" y="12265"/>
                  </a:lnTo>
                  <a:lnTo>
                    <a:pt x="36886" y="12359"/>
                  </a:lnTo>
                  <a:lnTo>
                    <a:pt x="37169" y="12359"/>
                  </a:lnTo>
                  <a:lnTo>
                    <a:pt x="37264" y="12548"/>
                  </a:lnTo>
                  <a:lnTo>
                    <a:pt x="37075" y="12453"/>
                  </a:lnTo>
                  <a:lnTo>
                    <a:pt x="36981" y="12548"/>
                  </a:lnTo>
                  <a:lnTo>
                    <a:pt x="36886" y="12359"/>
                  </a:lnTo>
                  <a:lnTo>
                    <a:pt x="36981" y="12642"/>
                  </a:lnTo>
                  <a:lnTo>
                    <a:pt x="36981" y="12642"/>
                  </a:lnTo>
                  <a:lnTo>
                    <a:pt x="36886" y="12548"/>
                  </a:lnTo>
                  <a:lnTo>
                    <a:pt x="36792" y="12453"/>
                  </a:lnTo>
                  <a:lnTo>
                    <a:pt x="36414" y="13114"/>
                  </a:lnTo>
                  <a:lnTo>
                    <a:pt x="36320" y="13491"/>
                  </a:lnTo>
                  <a:lnTo>
                    <a:pt x="36320" y="13868"/>
                  </a:lnTo>
                  <a:lnTo>
                    <a:pt x="35754" y="15095"/>
                  </a:lnTo>
                  <a:lnTo>
                    <a:pt x="35377" y="15755"/>
                  </a:lnTo>
                  <a:lnTo>
                    <a:pt x="34999" y="16227"/>
                  </a:lnTo>
                  <a:lnTo>
                    <a:pt x="34999" y="16038"/>
                  </a:lnTo>
                  <a:lnTo>
                    <a:pt x="34716" y="16321"/>
                  </a:lnTo>
                  <a:lnTo>
                    <a:pt x="34528" y="16698"/>
                  </a:lnTo>
                  <a:lnTo>
                    <a:pt x="34528" y="16698"/>
                  </a:lnTo>
                  <a:lnTo>
                    <a:pt x="34716" y="16604"/>
                  </a:lnTo>
                  <a:lnTo>
                    <a:pt x="34150" y="17170"/>
                  </a:lnTo>
                  <a:lnTo>
                    <a:pt x="33584" y="17736"/>
                  </a:lnTo>
                  <a:lnTo>
                    <a:pt x="33679" y="17830"/>
                  </a:lnTo>
                  <a:lnTo>
                    <a:pt x="33773" y="17736"/>
                  </a:lnTo>
                  <a:lnTo>
                    <a:pt x="33867" y="17736"/>
                  </a:lnTo>
                  <a:lnTo>
                    <a:pt x="33867" y="17830"/>
                  </a:lnTo>
                  <a:lnTo>
                    <a:pt x="33679" y="17925"/>
                  </a:lnTo>
                  <a:lnTo>
                    <a:pt x="33490" y="18019"/>
                  </a:lnTo>
                  <a:lnTo>
                    <a:pt x="33396" y="18113"/>
                  </a:lnTo>
                  <a:lnTo>
                    <a:pt x="33207" y="18208"/>
                  </a:lnTo>
                  <a:lnTo>
                    <a:pt x="33113" y="18585"/>
                  </a:lnTo>
                  <a:lnTo>
                    <a:pt x="33207" y="18679"/>
                  </a:lnTo>
                  <a:lnTo>
                    <a:pt x="33207" y="18774"/>
                  </a:lnTo>
                  <a:lnTo>
                    <a:pt x="33018" y="18963"/>
                  </a:lnTo>
                  <a:lnTo>
                    <a:pt x="32924" y="18963"/>
                  </a:lnTo>
                  <a:lnTo>
                    <a:pt x="32924" y="18868"/>
                  </a:lnTo>
                  <a:lnTo>
                    <a:pt x="32924" y="18679"/>
                  </a:lnTo>
                  <a:lnTo>
                    <a:pt x="32735" y="18868"/>
                  </a:lnTo>
                  <a:lnTo>
                    <a:pt x="32641" y="18963"/>
                  </a:lnTo>
                  <a:lnTo>
                    <a:pt x="32547" y="18963"/>
                  </a:lnTo>
                  <a:lnTo>
                    <a:pt x="32547" y="19057"/>
                  </a:lnTo>
                  <a:lnTo>
                    <a:pt x="32735" y="18963"/>
                  </a:lnTo>
                  <a:lnTo>
                    <a:pt x="32735" y="18963"/>
                  </a:lnTo>
                  <a:lnTo>
                    <a:pt x="32075" y="19717"/>
                  </a:lnTo>
                  <a:lnTo>
                    <a:pt x="31698" y="20000"/>
                  </a:lnTo>
                  <a:lnTo>
                    <a:pt x="31603" y="20000"/>
                  </a:lnTo>
                  <a:lnTo>
                    <a:pt x="31603" y="19906"/>
                  </a:lnTo>
                  <a:lnTo>
                    <a:pt x="31320" y="20095"/>
                  </a:lnTo>
                  <a:lnTo>
                    <a:pt x="31037" y="20283"/>
                  </a:lnTo>
                  <a:lnTo>
                    <a:pt x="31132" y="20095"/>
                  </a:lnTo>
                  <a:lnTo>
                    <a:pt x="30943" y="20283"/>
                  </a:lnTo>
                  <a:lnTo>
                    <a:pt x="31132" y="20378"/>
                  </a:lnTo>
                  <a:lnTo>
                    <a:pt x="31037" y="20661"/>
                  </a:lnTo>
                  <a:lnTo>
                    <a:pt x="30849" y="20849"/>
                  </a:lnTo>
                  <a:lnTo>
                    <a:pt x="30754" y="20944"/>
                  </a:lnTo>
                  <a:lnTo>
                    <a:pt x="30660" y="20849"/>
                  </a:lnTo>
                  <a:lnTo>
                    <a:pt x="30849" y="20755"/>
                  </a:lnTo>
                  <a:lnTo>
                    <a:pt x="30754" y="20755"/>
                  </a:lnTo>
                  <a:lnTo>
                    <a:pt x="30754" y="20661"/>
                  </a:lnTo>
                  <a:lnTo>
                    <a:pt x="30754" y="20566"/>
                  </a:lnTo>
                  <a:lnTo>
                    <a:pt x="30660" y="20661"/>
                  </a:lnTo>
                  <a:lnTo>
                    <a:pt x="30471" y="20849"/>
                  </a:lnTo>
                  <a:lnTo>
                    <a:pt x="30094" y="21038"/>
                  </a:lnTo>
                  <a:lnTo>
                    <a:pt x="30188" y="21038"/>
                  </a:lnTo>
                  <a:lnTo>
                    <a:pt x="30188" y="21227"/>
                  </a:lnTo>
                  <a:lnTo>
                    <a:pt x="29905" y="21604"/>
                  </a:lnTo>
                  <a:lnTo>
                    <a:pt x="30188" y="21415"/>
                  </a:lnTo>
                  <a:lnTo>
                    <a:pt x="29905" y="21793"/>
                  </a:lnTo>
                  <a:lnTo>
                    <a:pt x="29905" y="21698"/>
                  </a:lnTo>
                  <a:lnTo>
                    <a:pt x="29811" y="21793"/>
                  </a:lnTo>
                  <a:lnTo>
                    <a:pt x="29716" y="21887"/>
                  </a:lnTo>
                  <a:lnTo>
                    <a:pt x="29339" y="21981"/>
                  </a:lnTo>
                  <a:lnTo>
                    <a:pt x="28867" y="21981"/>
                  </a:lnTo>
                  <a:lnTo>
                    <a:pt x="28773" y="22076"/>
                  </a:lnTo>
                  <a:lnTo>
                    <a:pt x="28584" y="22170"/>
                  </a:lnTo>
                  <a:lnTo>
                    <a:pt x="28679" y="22264"/>
                  </a:lnTo>
                  <a:lnTo>
                    <a:pt x="28679" y="22453"/>
                  </a:lnTo>
                  <a:lnTo>
                    <a:pt x="28962" y="22076"/>
                  </a:lnTo>
                  <a:lnTo>
                    <a:pt x="28867" y="22453"/>
                  </a:lnTo>
                  <a:lnTo>
                    <a:pt x="29150" y="22264"/>
                  </a:lnTo>
                  <a:lnTo>
                    <a:pt x="29150" y="22359"/>
                  </a:lnTo>
                  <a:lnTo>
                    <a:pt x="28679" y="22642"/>
                  </a:lnTo>
                  <a:lnTo>
                    <a:pt x="28490" y="22547"/>
                  </a:lnTo>
                  <a:lnTo>
                    <a:pt x="28396" y="22453"/>
                  </a:lnTo>
                  <a:lnTo>
                    <a:pt x="28301" y="22453"/>
                  </a:lnTo>
                  <a:lnTo>
                    <a:pt x="28207" y="22547"/>
                  </a:lnTo>
                  <a:lnTo>
                    <a:pt x="27924" y="22736"/>
                  </a:lnTo>
                  <a:lnTo>
                    <a:pt x="27641" y="22925"/>
                  </a:lnTo>
                  <a:lnTo>
                    <a:pt x="27735" y="22925"/>
                  </a:lnTo>
                  <a:lnTo>
                    <a:pt x="26886" y="23491"/>
                  </a:lnTo>
                  <a:lnTo>
                    <a:pt x="26132" y="23962"/>
                  </a:lnTo>
                  <a:lnTo>
                    <a:pt x="26132" y="23774"/>
                  </a:lnTo>
                  <a:lnTo>
                    <a:pt x="26226" y="23585"/>
                  </a:lnTo>
                  <a:lnTo>
                    <a:pt x="25754" y="23868"/>
                  </a:lnTo>
                  <a:lnTo>
                    <a:pt x="25471" y="24151"/>
                  </a:lnTo>
                  <a:lnTo>
                    <a:pt x="25377" y="24245"/>
                  </a:lnTo>
                  <a:lnTo>
                    <a:pt x="25471" y="24340"/>
                  </a:lnTo>
                  <a:lnTo>
                    <a:pt x="25188" y="24245"/>
                  </a:lnTo>
                  <a:lnTo>
                    <a:pt x="24905" y="24245"/>
                  </a:lnTo>
                  <a:lnTo>
                    <a:pt x="24434" y="24340"/>
                  </a:lnTo>
                  <a:lnTo>
                    <a:pt x="23585" y="24811"/>
                  </a:lnTo>
                  <a:lnTo>
                    <a:pt x="23207" y="24906"/>
                  </a:lnTo>
                  <a:lnTo>
                    <a:pt x="22924" y="25000"/>
                  </a:lnTo>
                  <a:lnTo>
                    <a:pt x="22830" y="24906"/>
                  </a:lnTo>
                  <a:lnTo>
                    <a:pt x="22924" y="24811"/>
                  </a:lnTo>
                  <a:lnTo>
                    <a:pt x="22830" y="24717"/>
                  </a:lnTo>
                  <a:lnTo>
                    <a:pt x="21886" y="24717"/>
                  </a:lnTo>
                  <a:lnTo>
                    <a:pt x="21509" y="24906"/>
                  </a:lnTo>
                  <a:lnTo>
                    <a:pt x="21037" y="25189"/>
                  </a:lnTo>
                  <a:lnTo>
                    <a:pt x="20660" y="25283"/>
                  </a:lnTo>
                  <a:lnTo>
                    <a:pt x="20754" y="25189"/>
                  </a:lnTo>
                  <a:lnTo>
                    <a:pt x="20754" y="25094"/>
                  </a:lnTo>
                  <a:lnTo>
                    <a:pt x="20471" y="25283"/>
                  </a:lnTo>
                  <a:lnTo>
                    <a:pt x="20377" y="25377"/>
                  </a:lnTo>
                  <a:lnTo>
                    <a:pt x="20188" y="25094"/>
                  </a:lnTo>
                  <a:lnTo>
                    <a:pt x="20471" y="25094"/>
                  </a:lnTo>
                  <a:lnTo>
                    <a:pt x="20094" y="25000"/>
                  </a:lnTo>
                  <a:lnTo>
                    <a:pt x="19339" y="25094"/>
                  </a:lnTo>
                  <a:lnTo>
                    <a:pt x="18019" y="25377"/>
                  </a:lnTo>
                  <a:lnTo>
                    <a:pt x="18019" y="25377"/>
                  </a:lnTo>
                  <a:lnTo>
                    <a:pt x="18679" y="25000"/>
                  </a:lnTo>
                  <a:lnTo>
                    <a:pt x="18396" y="25000"/>
                  </a:lnTo>
                  <a:lnTo>
                    <a:pt x="18113" y="25094"/>
                  </a:lnTo>
                  <a:lnTo>
                    <a:pt x="17830" y="25094"/>
                  </a:lnTo>
                  <a:lnTo>
                    <a:pt x="17075" y="25000"/>
                  </a:lnTo>
                  <a:lnTo>
                    <a:pt x="15943" y="24717"/>
                  </a:lnTo>
                  <a:lnTo>
                    <a:pt x="15094" y="24623"/>
                  </a:lnTo>
                  <a:lnTo>
                    <a:pt x="14811" y="24528"/>
                  </a:lnTo>
                  <a:lnTo>
                    <a:pt x="14764" y="24481"/>
                  </a:lnTo>
                  <a:lnTo>
                    <a:pt x="14764" y="24481"/>
                  </a:lnTo>
                  <a:lnTo>
                    <a:pt x="14717" y="24528"/>
                  </a:lnTo>
                  <a:lnTo>
                    <a:pt x="14339" y="24340"/>
                  </a:lnTo>
                  <a:lnTo>
                    <a:pt x="13868" y="24057"/>
                  </a:lnTo>
                  <a:lnTo>
                    <a:pt x="13868" y="24057"/>
                  </a:lnTo>
                  <a:lnTo>
                    <a:pt x="14056" y="24245"/>
                  </a:lnTo>
                  <a:lnTo>
                    <a:pt x="13868" y="24245"/>
                  </a:lnTo>
                  <a:lnTo>
                    <a:pt x="13679" y="24151"/>
                  </a:lnTo>
                  <a:lnTo>
                    <a:pt x="13585" y="23962"/>
                  </a:lnTo>
                  <a:lnTo>
                    <a:pt x="13396" y="23962"/>
                  </a:lnTo>
                  <a:lnTo>
                    <a:pt x="13490" y="23868"/>
                  </a:lnTo>
                  <a:lnTo>
                    <a:pt x="12924" y="23868"/>
                  </a:lnTo>
                  <a:lnTo>
                    <a:pt x="12170" y="23679"/>
                  </a:lnTo>
                  <a:lnTo>
                    <a:pt x="11509" y="23491"/>
                  </a:lnTo>
                  <a:lnTo>
                    <a:pt x="11226" y="23302"/>
                  </a:lnTo>
                  <a:lnTo>
                    <a:pt x="11132" y="23113"/>
                  </a:lnTo>
                  <a:lnTo>
                    <a:pt x="10755" y="23113"/>
                  </a:lnTo>
                  <a:lnTo>
                    <a:pt x="10472" y="22925"/>
                  </a:lnTo>
                  <a:lnTo>
                    <a:pt x="10566" y="22925"/>
                  </a:lnTo>
                  <a:lnTo>
                    <a:pt x="10094" y="22736"/>
                  </a:lnTo>
                  <a:lnTo>
                    <a:pt x="9717" y="22642"/>
                  </a:lnTo>
                  <a:lnTo>
                    <a:pt x="9339" y="22642"/>
                  </a:lnTo>
                  <a:lnTo>
                    <a:pt x="9339" y="22453"/>
                  </a:lnTo>
                  <a:lnTo>
                    <a:pt x="9339" y="22264"/>
                  </a:lnTo>
                  <a:lnTo>
                    <a:pt x="9056" y="21981"/>
                  </a:lnTo>
                  <a:lnTo>
                    <a:pt x="7924" y="21321"/>
                  </a:lnTo>
                  <a:lnTo>
                    <a:pt x="7453" y="21038"/>
                  </a:lnTo>
                  <a:lnTo>
                    <a:pt x="6887" y="20566"/>
                  </a:lnTo>
                  <a:lnTo>
                    <a:pt x="6132" y="19906"/>
                  </a:lnTo>
                  <a:lnTo>
                    <a:pt x="5755" y="19717"/>
                  </a:lnTo>
                  <a:lnTo>
                    <a:pt x="5660" y="19623"/>
                  </a:lnTo>
                  <a:lnTo>
                    <a:pt x="5472" y="19623"/>
                  </a:lnTo>
                  <a:lnTo>
                    <a:pt x="5283" y="19246"/>
                  </a:lnTo>
                  <a:lnTo>
                    <a:pt x="4906" y="18774"/>
                  </a:lnTo>
                  <a:lnTo>
                    <a:pt x="4528" y="18302"/>
                  </a:lnTo>
                  <a:lnTo>
                    <a:pt x="4151" y="18019"/>
                  </a:lnTo>
                  <a:lnTo>
                    <a:pt x="4151" y="17736"/>
                  </a:lnTo>
                  <a:lnTo>
                    <a:pt x="4057" y="17547"/>
                  </a:lnTo>
                  <a:lnTo>
                    <a:pt x="3679" y="17076"/>
                  </a:lnTo>
                  <a:lnTo>
                    <a:pt x="3868" y="17076"/>
                  </a:lnTo>
                  <a:lnTo>
                    <a:pt x="3113" y="16887"/>
                  </a:lnTo>
                  <a:lnTo>
                    <a:pt x="3207" y="16604"/>
                  </a:lnTo>
                  <a:lnTo>
                    <a:pt x="3113" y="16227"/>
                  </a:lnTo>
                  <a:lnTo>
                    <a:pt x="2924" y="15849"/>
                  </a:lnTo>
                  <a:lnTo>
                    <a:pt x="2641" y="15661"/>
                  </a:lnTo>
                  <a:lnTo>
                    <a:pt x="2736" y="15566"/>
                  </a:lnTo>
                  <a:lnTo>
                    <a:pt x="2641" y="15472"/>
                  </a:lnTo>
                  <a:lnTo>
                    <a:pt x="2453" y="15095"/>
                  </a:lnTo>
                  <a:lnTo>
                    <a:pt x="1981" y="14529"/>
                  </a:lnTo>
                  <a:lnTo>
                    <a:pt x="2170" y="14434"/>
                  </a:lnTo>
                  <a:lnTo>
                    <a:pt x="1981" y="14340"/>
                  </a:lnTo>
                  <a:lnTo>
                    <a:pt x="1887" y="14246"/>
                  </a:lnTo>
                  <a:lnTo>
                    <a:pt x="1792" y="14151"/>
                  </a:lnTo>
                  <a:lnTo>
                    <a:pt x="1604" y="13680"/>
                  </a:lnTo>
                  <a:lnTo>
                    <a:pt x="1698" y="13774"/>
                  </a:lnTo>
                  <a:lnTo>
                    <a:pt x="1698" y="13774"/>
                  </a:lnTo>
                  <a:lnTo>
                    <a:pt x="1509" y="13302"/>
                  </a:lnTo>
                  <a:lnTo>
                    <a:pt x="1321" y="12831"/>
                  </a:lnTo>
                  <a:lnTo>
                    <a:pt x="1226" y="12453"/>
                  </a:lnTo>
                  <a:lnTo>
                    <a:pt x="1226" y="12170"/>
                  </a:lnTo>
                  <a:lnTo>
                    <a:pt x="1321" y="11982"/>
                  </a:lnTo>
                  <a:lnTo>
                    <a:pt x="1415" y="12453"/>
                  </a:lnTo>
                  <a:lnTo>
                    <a:pt x="1509" y="12359"/>
                  </a:lnTo>
                  <a:lnTo>
                    <a:pt x="1792" y="12359"/>
                  </a:lnTo>
                  <a:lnTo>
                    <a:pt x="1604" y="12170"/>
                  </a:lnTo>
                  <a:lnTo>
                    <a:pt x="1604" y="11887"/>
                  </a:lnTo>
                  <a:lnTo>
                    <a:pt x="1509" y="11227"/>
                  </a:lnTo>
                  <a:lnTo>
                    <a:pt x="1415" y="11132"/>
                  </a:lnTo>
                  <a:lnTo>
                    <a:pt x="1415" y="10944"/>
                  </a:lnTo>
                  <a:lnTo>
                    <a:pt x="1321" y="10849"/>
                  </a:lnTo>
                  <a:lnTo>
                    <a:pt x="1226" y="10849"/>
                  </a:lnTo>
                  <a:lnTo>
                    <a:pt x="1226" y="11038"/>
                  </a:lnTo>
                  <a:lnTo>
                    <a:pt x="1321" y="11321"/>
                  </a:lnTo>
                  <a:lnTo>
                    <a:pt x="1132" y="11227"/>
                  </a:lnTo>
                  <a:lnTo>
                    <a:pt x="1132" y="11132"/>
                  </a:lnTo>
                  <a:lnTo>
                    <a:pt x="1132" y="11038"/>
                  </a:lnTo>
                  <a:lnTo>
                    <a:pt x="943" y="10849"/>
                  </a:lnTo>
                  <a:lnTo>
                    <a:pt x="1038" y="10661"/>
                  </a:lnTo>
                  <a:lnTo>
                    <a:pt x="1132" y="10378"/>
                  </a:lnTo>
                  <a:lnTo>
                    <a:pt x="1226" y="9812"/>
                  </a:lnTo>
                  <a:lnTo>
                    <a:pt x="1132" y="9340"/>
                  </a:lnTo>
                  <a:lnTo>
                    <a:pt x="1132" y="9151"/>
                  </a:lnTo>
                  <a:lnTo>
                    <a:pt x="1226" y="9057"/>
                  </a:lnTo>
                  <a:lnTo>
                    <a:pt x="1226" y="8491"/>
                  </a:lnTo>
                  <a:lnTo>
                    <a:pt x="1321" y="7831"/>
                  </a:lnTo>
                  <a:lnTo>
                    <a:pt x="1604" y="6416"/>
                  </a:lnTo>
                  <a:lnTo>
                    <a:pt x="1981" y="4906"/>
                  </a:lnTo>
                  <a:lnTo>
                    <a:pt x="2453" y="3302"/>
                  </a:lnTo>
                  <a:lnTo>
                    <a:pt x="2736" y="2359"/>
                  </a:lnTo>
                  <a:lnTo>
                    <a:pt x="2924" y="1887"/>
                  </a:lnTo>
                  <a:lnTo>
                    <a:pt x="3019" y="1416"/>
                  </a:lnTo>
                  <a:lnTo>
                    <a:pt x="3302" y="1133"/>
                  </a:lnTo>
                  <a:lnTo>
                    <a:pt x="3491" y="755"/>
                  </a:lnTo>
                  <a:lnTo>
                    <a:pt x="3585" y="567"/>
                  </a:lnTo>
                  <a:lnTo>
                    <a:pt x="3585" y="472"/>
                  </a:lnTo>
                  <a:lnTo>
                    <a:pt x="3491" y="378"/>
                  </a:lnTo>
                  <a:lnTo>
                    <a:pt x="3302" y="284"/>
                  </a:lnTo>
                  <a:lnTo>
                    <a:pt x="3207" y="95"/>
                  </a:lnTo>
                  <a:lnTo>
                    <a:pt x="31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1091875" y="1951850"/>
              <a:ext cx="188700" cy="136800"/>
            </a:xfrm>
            <a:custGeom>
              <a:avLst/>
              <a:gdLst/>
              <a:ahLst/>
              <a:cxnLst/>
              <a:rect l="0" t="0" r="0" b="0"/>
              <a:pathLst>
                <a:path w="7548" h="5472" extrusionOk="0">
                  <a:moveTo>
                    <a:pt x="5000" y="0"/>
                  </a:moveTo>
                  <a:lnTo>
                    <a:pt x="4812" y="95"/>
                  </a:lnTo>
                  <a:lnTo>
                    <a:pt x="4717" y="95"/>
                  </a:lnTo>
                  <a:lnTo>
                    <a:pt x="4340" y="472"/>
                  </a:lnTo>
                  <a:lnTo>
                    <a:pt x="4057" y="566"/>
                  </a:lnTo>
                  <a:lnTo>
                    <a:pt x="3774" y="566"/>
                  </a:lnTo>
                  <a:lnTo>
                    <a:pt x="3397" y="378"/>
                  </a:lnTo>
                  <a:lnTo>
                    <a:pt x="3208" y="944"/>
                  </a:lnTo>
                  <a:lnTo>
                    <a:pt x="2548" y="1887"/>
                  </a:lnTo>
                  <a:lnTo>
                    <a:pt x="2170" y="2359"/>
                  </a:lnTo>
                  <a:lnTo>
                    <a:pt x="1793" y="2736"/>
                  </a:lnTo>
                  <a:lnTo>
                    <a:pt x="1415" y="2925"/>
                  </a:lnTo>
                  <a:lnTo>
                    <a:pt x="1321" y="2925"/>
                  </a:lnTo>
                  <a:lnTo>
                    <a:pt x="1227" y="2831"/>
                  </a:lnTo>
                  <a:lnTo>
                    <a:pt x="1321" y="3114"/>
                  </a:lnTo>
                  <a:lnTo>
                    <a:pt x="1132" y="3114"/>
                  </a:lnTo>
                  <a:lnTo>
                    <a:pt x="1227" y="3302"/>
                  </a:lnTo>
                  <a:lnTo>
                    <a:pt x="1227" y="3208"/>
                  </a:lnTo>
                  <a:lnTo>
                    <a:pt x="1321" y="3302"/>
                  </a:lnTo>
                  <a:lnTo>
                    <a:pt x="1510" y="3491"/>
                  </a:lnTo>
                  <a:lnTo>
                    <a:pt x="1321" y="3397"/>
                  </a:lnTo>
                  <a:lnTo>
                    <a:pt x="1132" y="3491"/>
                  </a:lnTo>
                  <a:lnTo>
                    <a:pt x="755" y="3963"/>
                  </a:lnTo>
                  <a:lnTo>
                    <a:pt x="472" y="4529"/>
                  </a:lnTo>
                  <a:lnTo>
                    <a:pt x="283" y="4623"/>
                  </a:lnTo>
                  <a:lnTo>
                    <a:pt x="0" y="4623"/>
                  </a:lnTo>
                  <a:lnTo>
                    <a:pt x="378" y="5095"/>
                  </a:lnTo>
                  <a:lnTo>
                    <a:pt x="944" y="5472"/>
                  </a:lnTo>
                  <a:lnTo>
                    <a:pt x="849" y="5378"/>
                  </a:lnTo>
                  <a:lnTo>
                    <a:pt x="944" y="5283"/>
                  </a:lnTo>
                  <a:lnTo>
                    <a:pt x="1132" y="5189"/>
                  </a:lnTo>
                  <a:lnTo>
                    <a:pt x="1321" y="5000"/>
                  </a:lnTo>
                  <a:lnTo>
                    <a:pt x="1321" y="4812"/>
                  </a:lnTo>
                  <a:lnTo>
                    <a:pt x="1227" y="4623"/>
                  </a:lnTo>
                  <a:lnTo>
                    <a:pt x="1227" y="4623"/>
                  </a:lnTo>
                  <a:lnTo>
                    <a:pt x="1510" y="4812"/>
                  </a:lnTo>
                  <a:lnTo>
                    <a:pt x="1415" y="4717"/>
                  </a:lnTo>
                  <a:lnTo>
                    <a:pt x="1415" y="4717"/>
                  </a:lnTo>
                  <a:lnTo>
                    <a:pt x="1604" y="4812"/>
                  </a:lnTo>
                  <a:lnTo>
                    <a:pt x="1698" y="4906"/>
                  </a:lnTo>
                  <a:lnTo>
                    <a:pt x="1604" y="4717"/>
                  </a:lnTo>
                  <a:lnTo>
                    <a:pt x="1415" y="4151"/>
                  </a:lnTo>
                  <a:lnTo>
                    <a:pt x="1510" y="4340"/>
                  </a:lnTo>
                  <a:lnTo>
                    <a:pt x="1887" y="4529"/>
                  </a:lnTo>
                  <a:lnTo>
                    <a:pt x="4812" y="1321"/>
                  </a:lnTo>
                  <a:lnTo>
                    <a:pt x="4812" y="1415"/>
                  </a:lnTo>
                  <a:lnTo>
                    <a:pt x="4812" y="1510"/>
                  </a:lnTo>
                  <a:lnTo>
                    <a:pt x="5095" y="1510"/>
                  </a:lnTo>
                  <a:lnTo>
                    <a:pt x="5000" y="1604"/>
                  </a:lnTo>
                  <a:lnTo>
                    <a:pt x="5000" y="1698"/>
                  </a:lnTo>
                  <a:lnTo>
                    <a:pt x="5189" y="1981"/>
                  </a:lnTo>
                  <a:lnTo>
                    <a:pt x="5472" y="2264"/>
                  </a:lnTo>
                  <a:lnTo>
                    <a:pt x="5661" y="2264"/>
                  </a:lnTo>
                  <a:lnTo>
                    <a:pt x="5944" y="2170"/>
                  </a:lnTo>
                  <a:lnTo>
                    <a:pt x="5661" y="2359"/>
                  </a:lnTo>
                  <a:lnTo>
                    <a:pt x="5566" y="2453"/>
                  </a:lnTo>
                  <a:lnTo>
                    <a:pt x="5566" y="2642"/>
                  </a:lnTo>
                  <a:lnTo>
                    <a:pt x="5661" y="2736"/>
                  </a:lnTo>
                  <a:lnTo>
                    <a:pt x="5944" y="2831"/>
                  </a:lnTo>
                  <a:lnTo>
                    <a:pt x="6132" y="2831"/>
                  </a:lnTo>
                  <a:lnTo>
                    <a:pt x="6227" y="3114"/>
                  </a:lnTo>
                  <a:lnTo>
                    <a:pt x="6415" y="3585"/>
                  </a:lnTo>
                  <a:lnTo>
                    <a:pt x="6698" y="4057"/>
                  </a:lnTo>
                  <a:lnTo>
                    <a:pt x="6887" y="4151"/>
                  </a:lnTo>
                  <a:lnTo>
                    <a:pt x="7076" y="4151"/>
                  </a:lnTo>
                  <a:lnTo>
                    <a:pt x="6887" y="4340"/>
                  </a:lnTo>
                  <a:lnTo>
                    <a:pt x="6793" y="4434"/>
                  </a:lnTo>
                  <a:lnTo>
                    <a:pt x="6887" y="4529"/>
                  </a:lnTo>
                  <a:lnTo>
                    <a:pt x="7076" y="4717"/>
                  </a:lnTo>
                  <a:lnTo>
                    <a:pt x="7453" y="4812"/>
                  </a:lnTo>
                  <a:lnTo>
                    <a:pt x="7264" y="5000"/>
                  </a:lnTo>
                  <a:lnTo>
                    <a:pt x="7076" y="5095"/>
                  </a:lnTo>
                  <a:lnTo>
                    <a:pt x="7359" y="5095"/>
                  </a:lnTo>
                  <a:lnTo>
                    <a:pt x="7547" y="4717"/>
                  </a:lnTo>
                  <a:lnTo>
                    <a:pt x="7453" y="4623"/>
                  </a:lnTo>
                  <a:lnTo>
                    <a:pt x="7264" y="4717"/>
                  </a:lnTo>
                  <a:lnTo>
                    <a:pt x="7453" y="4434"/>
                  </a:lnTo>
                  <a:lnTo>
                    <a:pt x="7453" y="4340"/>
                  </a:lnTo>
                  <a:lnTo>
                    <a:pt x="7453" y="4151"/>
                  </a:lnTo>
                  <a:lnTo>
                    <a:pt x="7170" y="3963"/>
                  </a:lnTo>
                  <a:lnTo>
                    <a:pt x="6793" y="3868"/>
                  </a:lnTo>
                  <a:lnTo>
                    <a:pt x="6981" y="3774"/>
                  </a:lnTo>
                  <a:lnTo>
                    <a:pt x="7264" y="3585"/>
                  </a:lnTo>
                  <a:lnTo>
                    <a:pt x="6981" y="3114"/>
                  </a:lnTo>
                  <a:lnTo>
                    <a:pt x="6698" y="2831"/>
                  </a:lnTo>
                  <a:lnTo>
                    <a:pt x="6415" y="2642"/>
                  </a:lnTo>
                  <a:lnTo>
                    <a:pt x="6604" y="2264"/>
                  </a:lnTo>
                  <a:lnTo>
                    <a:pt x="6887" y="1981"/>
                  </a:lnTo>
                  <a:lnTo>
                    <a:pt x="6415" y="2076"/>
                  </a:lnTo>
                  <a:lnTo>
                    <a:pt x="6604" y="1887"/>
                  </a:lnTo>
                  <a:lnTo>
                    <a:pt x="6227" y="1887"/>
                  </a:lnTo>
                  <a:lnTo>
                    <a:pt x="6415" y="1698"/>
                  </a:lnTo>
                  <a:lnTo>
                    <a:pt x="6510" y="1604"/>
                  </a:lnTo>
                  <a:lnTo>
                    <a:pt x="6510" y="1510"/>
                  </a:lnTo>
                  <a:lnTo>
                    <a:pt x="6227" y="1604"/>
                  </a:lnTo>
                  <a:lnTo>
                    <a:pt x="6132" y="1793"/>
                  </a:lnTo>
                  <a:lnTo>
                    <a:pt x="6132" y="1510"/>
                  </a:lnTo>
                  <a:lnTo>
                    <a:pt x="6038" y="1321"/>
                  </a:lnTo>
                  <a:lnTo>
                    <a:pt x="5755" y="944"/>
                  </a:lnTo>
                  <a:lnTo>
                    <a:pt x="5283" y="566"/>
                  </a:lnTo>
                  <a:lnTo>
                    <a:pt x="5095" y="28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95" name="Shape 95"/>
          <p:cNvGrpSpPr/>
          <p:nvPr/>
        </p:nvGrpSpPr>
        <p:grpSpPr>
          <a:xfrm rot="5626662" flipH="1">
            <a:off x="2187995" y="1732556"/>
            <a:ext cx="1166676" cy="1032863"/>
            <a:chOff x="1113100" y="2199475"/>
            <a:chExt cx="801900" cy="709925"/>
          </a:xfrm>
        </p:grpSpPr>
        <p:sp>
          <p:nvSpPr>
            <p:cNvPr id="96" name="Shape 96"/>
            <p:cNvSpPr/>
            <p:nvPr/>
          </p:nvSpPr>
          <p:spPr>
            <a:xfrm>
              <a:off x="1113100" y="2291450"/>
              <a:ext cx="735850" cy="617950"/>
            </a:xfrm>
            <a:custGeom>
              <a:avLst/>
              <a:gdLst/>
              <a:ahLst/>
              <a:cxnLst/>
              <a:rect l="0" t="0" r="0" b="0"/>
              <a:pathLst>
                <a:path w="29434" h="24718" extrusionOk="0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1745175" y="2199475"/>
              <a:ext cx="169825" cy="162775"/>
            </a:xfrm>
            <a:custGeom>
              <a:avLst/>
              <a:gdLst/>
              <a:ahLst/>
              <a:cxnLst/>
              <a:rect l="0" t="0" r="0" b="0"/>
              <a:pathLst>
                <a:path w="6793" h="6511" extrusionOk="0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98" name="Shape 98"/>
          <p:cNvGrpSpPr/>
          <p:nvPr/>
        </p:nvGrpSpPr>
        <p:grpSpPr>
          <a:xfrm rot="2011211">
            <a:off x="2990600" y="887510"/>
            <a:ext cx="1046869" cy="269659"/>
            <a:chOff x="271125" y="812725"/>
            <a:chExt cx="766525" cy="221725"/>
          </a:xfrm>
        </p:grpSpPr>
        <p:sp>
          <p:nvSpPr>
            <p:cNvPr id="99" name="Shape 99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4" name="Shape 321"/>
          <p:cNvSpPr/>
          <p:nvPr/>
        </p:nvSpPr>
        <p:spPr>
          <a:xfrm>
            <a:off x="3656663" y="1417024"/>
            <a:ext cx="1347385" cy="1298742"/>
          </a:xfrm>
          <a:custGeom>
            <a:avLst/>
            <a:gdLst/>
            <a:ahLst/>
            <a:cxnLst/>
            <a:rect l="0" t="0" r="0" b="0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815497" y="1471834"/>
            <a:ext cx="3994500" cy="275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u="sng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ponemos a dibujar a nuestras familias: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Pepe nos cuenta que vive con su mamá y su hermano.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Su mamá trabaja casi todo el día, su hermano mayor estudia en otro colegio.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No tiene apoyo en sus tareas y sus notas no son muy buenas.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Muchas veces pelea con sus compañeros, especialmente con “Jorge”.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Le gusta “</a:t>
            </a:r>
            <a:r>
              <a:rPr lang="en" sz="2000" dirty="0" smtClean="0"/>
              <a:t>parar en la calle</a:t>
            </a:r>
            <a:r>
              <a:rPr lang="en" dirty="0" smtClean="0"/>
              <a:t>”.</a:t>
            </a:r>
            <a:endParaRPr lang="en" dirty="0"/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-46993" y="691029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Decidimos abordar a través del juego</a:t>
            </a:r>
            <a:endParaRPr lang="en" dirty="0"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818130" y="1491630"/>
            <a:ext cx="2601742" cy="275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u="sng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Pepe:</a:t>
            </a:r>
            <a:endParaRPr lang="en" sz="1800" u="sng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 Tiene 11 años.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 Está en 5º de primaria.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 Es de la selva.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 No conoce a su papá.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 </a:t>
            </a:r>
            <a:r>
              <a:rPr lang="en" dirty="0" smtClean="0"/>
              <a:t>Vive con su mamá y un hermano de 13.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 Tiene otro hermano mayor que vive en la selva.</a:t>
            </a: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*</a:t>
            </a:r>
            <a:r>
              <a:rPr lang="en" dirty="0" smtClean="0"/>
              <a:t> Vive en un cuarto, usan un baño compartido con otros inquilinos.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4177628" y="39970"/>
            <a:ext cx="788694" cy="805193"/>
            <a:chOff x="4141750" y="281249"/>
            <a:chExt cx="788694" cy="805193"/>
          </a:xfrm>
        </p:grpSpPr>
        <p:sp>
          <p:nvSpPr>
            <p:cNvPr id="109" name="Shape 109"/>
            <p:cNvSpPr/>
            <p:nvPr/>
          </p:nvSpPr>
          <p:spPr>
            <a:xfrm>
              <a:off x="4141750" y="281249"/>
              <a:ext cx="788694" cy="805193"/>
            </a:xfrm>
            <a:custGeom>
              <a:avLst/>
              <a:gdLst/>
              <a:ahLst/>
              <a:cxnLst/>
              <a:rect l="0" t="0" r="0" b="0"/>
              <a:pathLst>
                <a:path w="67641" h="69056" extrusionOk="0">
                  <a:moveTo>
                    <a:pt x="49622" y="2736"/>
                  </a:moveTo>
                  <a:lnTo>
                    <a:pt x="49622" y="2736"/>
                  </a:lnTo>
                  <a:lnTo>
                    <a:pt x="49622" y="2736"/>
                  </a:lnTo>
                  <a:close/>
                  <a:moveTo>
                    <a:pt x="59622" y="55565"/>
                  </a:moveTo>
                  <a:lnTo>
                    <a:pt x="59622" y="55565"/>
                  </a:lnTo>
                  <a:lnTo>
                    <a:pt x="59622" y="55565"/>
                  </a:lnTo>
                  <a:close/>
                  <a:moveTo>
                    <a:pt x="35471" y="0"/>
                  </a:moveTo>
                  <a:lnTo>
                    <a:pt x="34433" y="95"/>
                  </a:lnTo>
                  <a:lnTo>
                    <a:pt x="33584" y="189"/>
                  </a:lnTo>
                  <a:lnTo>
                    <a:pt x="32735" y="378"/>
                  </a:lnTo>
                  <a:lnTo>
                    <a:pt x="32169" y="566"/>
                  </a:lnTo>
                  <a:lnTo>
                    <a:pt x="31509" y="472"/>
                  </a:lnTo>
                  <a:lnTo>
                    <a:pt x="30754" y="472"/>
                  </a:lnTo>
                  <a:lnTo>
                    <a:pt x="29339" y="566"/>
                  </a:lnTo>
                  <a:lnTo>
                    <a:pt x="27830" y="849"/>
                  </a:lnTo>
                  <a:lnTo>
                    <a:pt x="26320" y="1321"/>
                  </a:lnTo>
                  <a:lnTo>
                    <a:pt x="24811" y="1981"/>
                  </a:lnTo>
                  <a:lnTo>
                    <a:pt x="23207" y="2736"/>
                  </a:lnTo>
                  <a:lnTo>
                    <a:pt x="21698" y="3585"/>
                  </a:lnTo>
                  <a:lnTo>
                    <a:pt x="20188" y="4623"/>
                  </a:lnTo>
                  <a:lnTo>
                    <a:pt x="18679" y="5661"/>
                  </a:lnTo>
                  <a:lnTo>
                    <a:pt x="17170" y="6793"/>
                  </a:lnTo>
                  <a:lnTo>
                    <a:pt x="15754" y="8019"/>
                  </a:lnTo>
                  <a:lnTo>
                    <a:pt x="14434" y="9151"/>
                  </a:lnTo>
                  <a:lnTo>
                    <a:pt x="11981" y="11510"/>
                  </a:lnTo>
                  <a:lnTo>
                    <a:pt x="10000" y="13774"/>
                  </a:lnTo>
                  <a:lnTo>
                    <a:pt x="7736" y="16981"/>
                  </a:lnTo>
                  <a:lnTo>
                    <a:pt x="8019" y="16321"/>
                  </a:lnTo>
                  <a:lnTo>
                    <a:pt x="8302" y="15660"/>
                  </a:lnTo>
                  <a:lnTo>
                    <a:pt x="7736" y="16604"/>
                  </a:lnTo>
                  <a:lnTo>
                    <a:pt x="7075" y="17642"/>
                  </a:lnTo>
                  <a:lnTo>
                    <a:pt x="7170" y="17830"/>
                  </a:lnTo>
                  <a:lnTo>
                    <a:pt x="6509" y="18868"/>
                  </a:lnTo>
                  <a:lnTo>
                    <a:pt x="7075" y="17359"/>
                  </a:lnTo>
                  <a:lnTo>
                    <a:pt x="6132" y="19057"/>
                  </a:lnTo>
                  <a:lnTo>
                    <a:pt x="5189" y="20849"/>
                  </a:lnTo>
                  <a:lnTo>
                    <a:pt x="4434" y="22736"/>
                  </a:lnTo>
                  <a:lnTo>
                    <a:pt x="3679" y="24622"/>
                  </a:lnTo>
                  <a:lnTo>
                    <a:pt x="2453" y="28490"/>
                  </a:lnTo>
                  <a:lnTo>
                    <a:pt x="1321" y="32169"/>
                  </a:lnTo>
                  <a:lnTo>
                    <a:pt x="1509" y="32264"/>
                  </a:lnTo>
                  <a:lnTo>
                    <a:pt x="1604" y="32453"/>
                  </a:lnTo>
                  <a:lnTo>
                    <a:pt x="1604" y="32641"/>
                  </a:lnTo>
                  <a:lnTo>
                    <a:pt x="1509" y="32924"/>
                  </a:lnTo>
                  <a:lnTo>
                    <a:pt x="1226" y="33396"/>
                  </a:lnTo>
                  <a:lnTo>
                    <a:pt x="1038" y="33585"/>
                  </a:lnTo>
                  <a:lnTo>
                    <a:pt x="1038" y="33773"/>
                  </a:lnTo>
                  <a:lnTo>
                    <a:pt x="1038" y="35000"/>
                  </a:lnTo>
                  <a:lnTo>
                    <a:pt x="849" y="36132"/>
                  </a:lnTo>
                  <a:lnTo>
                    <a:pt x="660" y="37358"/>
                  </a:lnTo>
                  <a:lnTo>
                    <a:pt x="472" y="38867"/>
                  </a:lnTo>
                  <a:lnTo>
                    <a:pt x="283" y="38301"/>
                  </a:lnTo>
                  <a:lnTo>
                    <a:pt x="94" y="39811"/>
                  </a:lnTo>
                  <a:lnTo>
                    <a:pt x="0" y="41509"/>
                  </a:lnTo>
                  <a:lnTo>
                    <a:pt x="94" y="43301"/>
                  </a:lnTo>
                  <a:lnTo>
                    <a:pt x="283" y="44056"/>
                  </a:lnTo>
                  <a:lnTo>
                    <a:pt x="472" y="44622"/>
                  </a:lnTo>
                  <a:lnTo>
                    <a:pt x="566" y="45660"/>
                  </a:lnTo>
                  <a:lnTo>
                    <a:pt x="755" y="46792"/>
                  </a:lnTo>
                  <a:lnTo>
                    <a:pt x="1226" y="48962"/>
                  </a:lnTo>
                  <a:lnTo>
                    <a:pt x="1981" y="51037"/>
                  </a:lnTo>
                  <a:lnTo>
                    <a:pt x="2924" y="53112"/>
                  </a:lnTo>
                  <a:lnTo>
                    <a:pt x="4057" y="55094"/>
                  </a:lnTo>
                  <a:lnTo>
                    <a:pt x="5283" y="56980"/>
                  </a:lnTo>
                  <a:lnTo>
                    <a:pt x="6698" y="58678"/>
                  </a:lnTo>
                  <a:lnTo>
                    <a:pt x="8113" y="60282"/>
                  </a:lnTo>
                  <a:lnTo>
                    <a:pt x="9056" y="61131"/>
                  </a:lnTo>
                  <a:lnTo>
                    <a:pt x="10000" y="61980"/>
                  </a:lnTo>
                  <a:lnTo>
                    <a:pt x="11038" y="62829"/>
                  </a:lnTo>
                  <a:lnTo>
                    <a:pt x="12075" y="63584"/>
                  </a:lnTo>
                  <a:lnTo>
                    <a:pt x="14339" y="64905"/>
                  </a:lnTo>
                  <a:lnTo>
                    <a:pt x="16604" y="66131"/>
                  </a:lnTo>
                  <a:lnTo>
                    <a:pt x="19056" y="67169"/>
                  </a:lnTo>
                  <a:lnTo>
                    <a:pt x="21509" y="67923"/>
                  </a:lnTo>
                  <a:lnTo>
                    <a:pt x="24056" y="68584"/>
                  </a:lnTo>
                  <a:lnTo>
                    <a:pt x="26603" y="69055"/>
                  </a:lnTo>
                  <a:lnTo>
                    <a:pt x="27830" y="69055"/>
                  </a:lnTo>
                  <a:lnTo>
                    <a:pt x="30188" y="68867"/>
                  </a:lnTo>
                  <a:lnTo>
                    <a:pt x="33113" y="68678"/>
                  </a:lnTo>
                  <a:lnTo>
                    <a:pt x="36509" y="68301"/>
                  </a:lnTo>
                  <a:lnTo>
                    <a:pt x="39811" y="67923"/>
                  </a:lnTo>
                  <a:lnTo>
                    <a:pt x="42735" y="67452"/>
                  </a:lnTo>
                  <a:lnTo>
                    <a:pt x="44905" y="66980"/>
                  </a:lnTo>
                  <a:lnTo>
                    <a:pt x="45565" y="66791"/>
                  </a:lnTo>
                  <a:lnTo>
                    <a:pt x="45943" y="66508"/>
                  </a:lnTo>
                  <a:lnTo>
                    <a:pt x="47358" y="65942"/>
                  </a:lnTo>
                  <a:lnTo>
                    <a:pt x="48018" y="65565"/>
                  </a:lnTo>
                  <a:lnTo>
                    <a:pt x="48678" y="65188"/>
                  </a:lnTo>
                  <a:lnTo>
                    <a:pt x="47924" y="65471"/>
                  </a:lnTo>
                  <a:lnTo>
                    <a:pt x="51509" y="62924"/>
                  </a:lnTo>
                  <a:lnTo>
                    <a:pt x="53301" y="61508"/>
                  </a:lnTo>
                  <a:lnTo>
                    <a:pt x="55093" y="59905"/>
                  </a:lnTo>
                  <a:lnTo>
                    <a:pt x="55093" y="59905"/>
                  </a:lnTo>
                  <a:lnTo>
                    <a:pt x="54810" y="60376"/>
                  </a:lnTo>
                  <a:lnTo>
                    <a:pt x="54339" y="60754"/>
                  </a:lnTo>
                  <a:lnTo>
                    <a:pt x="55376" y="59999"/>
                  </a:lnTo>
                  <a:lnTo>
                    <a:pt x="56320" y="59056"/>
                  </a:lnTo>
                  <a:lnTo>
                    <a:pt x="57075" y="58395"/>
                  </a:lnTo>
                  <a:lnTo>
                    <a:pt x="57169" y="58207"/>
                  </a:lnTo>
                  <a:lnTo>
                    <a:pt x="57075" y="58207"/>
                  </a:lnTo>
                  <a:lnTo>
                    <a:pt x="57924" y="57546"/>
                  </a:lnTo>
                  <a:lnTo>
                    <a:pt x="58678" y="56697"/>
                  </a:lnTo>
                  <a:lnTo>
                    <a:pt x="59339" y="55754"/>
                  </a:lnTo>
                  <a:lnTo>
                    <a:pt x="59905" y="54905"/>
                  </a:lnTo>
                  <a:lnTo>
                    <a:pt x="59716" y="54999"/>
                  </a:lnTo>
                  <a:lnTo>
                    <a:pt x="59622" y="54999"/>
                  </a:lnTo>
                  <a:lnTo>
                    <a:pt x="59810" y="54622"/>
                  </a:lnTo>
                  <a:lnTo>
                    <a:pt x="59150" y="55565"/>
                  </a:lnTo>
                  <a:lnTo>
                    <a:pt x="59527" y="55094"/>
                  </a:lnTo>
                  <a:lnTo>
                    <a:pt x="59433" y="55377"/>
                  </a:lnTo>
                  <a:lnTo>
                    <a:pt x="58867" y="56037"/>
                  </a:lnTo>
                  <a:lnTo>
                    <a:pt x="59056" y="55660"/>
                  </a:lnTo>
                  <a:lnTo>
                    <a:pt x="59056" y="55660"/>
                  </a:lnTo>
                  <a:lnTo>
                    <a:pt x="58678" y="56037"/>
                  </a:lnTo>
                  <a:lnTo>
                    <a:pt x="59810" y="54339"/>
                  </a:lnTo>
                  <a:lnTo>
                    <a:pt x="60282" y="53490"/>
                  </a:lnTo>
                  <a:lnTo>
                    <a:pt x="60282" y="53301"/>
                  </a:lnTo>
                  <a:lnTo>
                    <a:pt x="60188" y="53395"/>
                  </a:lnTo>
                  <a:lnTo>
                    <a:pt x="60188" y="53395"/>
                  </a:lnTo>
                  <a:lnTo>
                    <a:pt x="60565" y="52924"/>
                  </a:lnTo>
                  <a:lnTo>
                    <a:pt x="61037" y="52452"/>
                  </a:lnTo>
                  <a:lnTo>
                    <a:pt x="61886" y="51509"/>
                  </a:lnTo>
                  <a:lnTo>
                    <a:pt x="61508" y="52452"/>
                  </a:lnTo>
                  <a:lnTo>
                    <a:pt x="60848" y="53584"/>
                  </a:lnTo>
                  <a:lnTo>
                    <a:pt x="59622" y="55565"/>
                  </a:lnTo>
                  <a:lnTo>
                    <a:pt x="60376" y="54528"/>
                  </a:lnTo>
                  <a:lnTo>
                    <a:pt x="60942" y="53678"/>
                  </a:lnTo>
                  <a:lnTo>
                    <a:pt x="61980" y="51792"/>
                  </a:lnTo>
                  <a:lnTo>
                    <a:pt x="61886" y="51886"/>
                  </a:lnTo>
                  <a:lnTo>
                    <a:pt x="61886" y="51697"/>
                  </a:lnTo>
                  <a:lnTo>
                    <a:pt x="62169" y="51037"/>
                  </a:lnTo>
                  <a:lnTo>
                    <a:pt x="62735" y="49999"/>
                  </a:lnTo>
                  <a:lnTo>
                    <a:pt x="61508" y="51603"/>
                  </a:lnTo>
                  <a:lnTo>
                    <a:pt x="61603" y="51037"/>
                  </a:lnTo>
                  <a:lnTo>
                    <a:pt x="61697" y="50377"/>
                  </a:lnTo>
                  <a:lnTo>
                    <a:pt x="62169" y="48962"/>
                  </a:lnTo>
                  <a:lnTo>
                    <a:pt x="62829" y="47358"/>
                  </a:lnTo>
                  <a:lnTo>
                    <a:pt x="63678" y="45565"/>
                  </a:lnTo>
                  <a:lnTo>
                    <a:pt x="65376" y="42169"/>
                  </a:lnTo>
                  <a:lnTo>
                    <a:pt x="66131" y="40660"/>
                  </a:lnTo>
                  <a:lnTo>
                    <a:pt x="66697" y="39339"/>
                  </a:lnTo>
                  <a:lnTo>
                    <a:pt x="66603" y="39528"/>
                  </a:lnTo>
                  <a:lnTo>
                    <a:pt x="66697" y="39056"/>
                  </a:lnTo>
                  <a:lnTo>
                    <a:pt x="66791" y="38962"/>
                  </a:lnTo>
                  <a:lnTo>
                    <a:pt x="66791" y="39056"/>
                  </a:lnTo>
                  <a:lnTo>
                    <a:pt x="66886" y="38584"/>
                  </a:lnTo>
                  <a:lnTo>
                    <a:pt x="66791" y="38867"/>
                  </a:lnTo>
                  <a:lnTo>
                    <a:pt x="66980" y="38207"/>
                  </a:lnTo>
                  <a:lnTo>
                    <a:pt x="67169" y="37264"/>
                  </a:lnTo>
                  <a:lnTo>
                    <a:pt x="67263" y="36415"/>
                  </a:lnTo>
                  <a:lnTo>
                    <a:pt x="67357" y="36509"/>
                  </a:lnTo>
                  <a:lnTo>
                    <a:pt x="67452" y="36509"/>
                  </a:lnTo>
                  <a:lnTo>
                    <a:pt x="67546" y="35943"/>
                  </a:lnTo>
                  <a:lnTo>
                    <a:pt x="67546" y="34811"/>
                  </a:lnTo>
                  <a:lnTo>
                    <a:pt x="67640" y="31037"/>
                  </a:lnTo>
                  <a:lnTo>
                    <a:pt x="67640" y="28490"/>
                  </a:lnTo>
                  <a:lnTo>
                    <a:pt x="67546" y="27736"/>
                  </a:lnTo>
                  <a:lnTo>
                    <a:pt x="67546" y="27547"/>
                  </a:lnTo>
                  <a:lnTo>
                    <a:pt x="67452" y="27547"/>
                  </a:lnTo>
                  <a:lnTo>
                    <a:pt x="67074" y="26792"/>
                  </a:lnTo>
                  <a:lnTo>
                    <a:pt x="66791" y="25660"/>
                  </a:lnTo>
                  <a:lnTo>
                    <a:pt x="66508" y="24528"/>
                  </a:lnTo>
                  <a:lnTo>
                    <a:pt x="66414" y="23585"/>
                  </a:lnTo>
                  <a:lnTo>
                    <a:pt x="66320" y="23679"/>
                  </a:lnTo>
                  <a:lnTo>
                    <a:pt x="66320" y="23490"/>
                  </a:lnTo>
                  <a:lnTo>
                    <a:pt x="65942" y="22924"/>
                  </a:lnTo>
                  <a:lnTo>
                    <a:pt x="65565" y="22358"/>
                  </a:lnTo>
                  <a:lnTo>
                    <a:pt x="64527" y="21132"/>
                  </a:lnTo>
                  <a:lnTo>
                    <a:pt x="63584" y="19906"/>
                  </a:lnTo>
                  <a:lnTo>
                    <a:pt x="63207" y="19340"/>
                  </a:lnTo>
                  <a:lnTo>
                    <a:pt x="63018" y="18774"/>
                  </a:lnTo>
                  <a:lnTo>
                    <a:pt x="63112" y="18962"/>
                  </a:lnTo>
                  <a:lnTo>
                    <a:pt x="63301" y="19057"/>
                  </a:lnTo>
                  <a:lnTo>
                    <a:pt x="63301" y="19057"/>
                  </a:lnTo>
                  <a:lnTo>
                    <a:pt x="63207" y="18868"/>
                  </a:lnTo>
                  <a:lnTo>
                    <a:pt x="62923" y="18491"/>
                  </a:lnTo>
                  <a:lnTo>
                    <a:pt x="61980" y="17453"/>
                  </a:lnTo>
                  <a:lnTo>
                    <a:pt x="61037" y="16509"/>
                  </a:lnTo>
                  <a:lnTo>
                    <a:pt x="61037" y="16698"/>
                  </a:lnTo>
                  <a:lnTo>
                    <a:pt x="61037" y="16887"/>
                  </a:lnTo>
                  <a:lnTo>
                    <a:pt x="60093" y="15943"/>
                  </a:lnTo>
                  <a:lnTo>
                    <a:pt x="60376" y="16321"/>
                  </a:lnTo>
                  <a:lnTo>
                    <a:pt x="59527" y="15377"/>
                  </a:lnTo>
                  <a:lnTo>
                    <a:pt x="59056" y="14906"/>
                  </a:lnTo>
                  <a:lnTo>
                    <a:pt x="59244" y="14906"/>
                  </a:lnTo>
                  <a:lnTo>
                    <a:pt x="59905" y="15472"/>
                  </a:lnTo>
                  <a:lnTo>
                    <a:pt x="59905" y="15472"/>
                  </a:lnTo>
                  <a:lnTo>
                    <a:pt x="57641" y="13396"/>
                  </a:lnTo>
                  <a:lnTo>
                    <a:pt x="58112" y="13868"/>
                  </a:lnTo>
                  <a:lnTo>
                    <a:pt x="56886" y="13019"/>
                  </a:lnTo>
                  <a:lnTo>
                    <a:pt x="55754" y="12453"/>
                  </a:lnTo>
                  <a:lnTo>
                    <a:pt x="56603" y="13113"/>
                  </a:lnTo>
                  <a:lnTo>
                    <a:pt x="57452" y="13774"/>
                  </a:lnTo>
                  <a:lnTo>
                    <a:pt x="58961" y="15283"/>
                  </a:lnTo>
                  <a:lnTo>
                    <a:pt x="60376" y="16604"/>
                  </a:lnTo>
                  <a:lnTo>
                    <a:pt x="61225" y="17264"/>
                  </a:lnTo>
                  <a:lnTo>
                    <a:pt x="62074" y="17925"/>
                  </a:lnTo>
                  <a:lnTo>
                    <a:pt x="62074" y="17925"/>
                  </a:lnTo>
                  <a:lnTo>
                    <a:pt x="61414" y="17547"/>
                  </a:lnTo>
                  <a:lnTo>
                    <a:pt x="60659" y="16981"/>
                  </a:lnTo>
                  <a:lnTo>
                    <a:pt x="60754" y="17264"/>
                  </a:lnTo>
                  <a:lnTo>
                    <a:pt x="60942" y="17642"/>
                  </a:lnTo>
                  <a:lnTo>
                    <a:pt x="61980" y="19151"/>
                  </a:lnTo>
                  <a:lnTo>
                    <a:pt x="63301" y="20943"/>
                  </a:lnTo>
                  <a:lnTo>
                    <a:pt x="63207" y="20943"/>
                  </a:lnTo>
                  <a:lnTo>
                    <a:pt x="63395" y="21038"/>
                  </a:lnTo>
                  <a:lnTo>
                    <a:pt x="63490" y="21321"/>
                  </a:lnTo>
                  <a:lnTo>
                    <a:pt x="63678" y="21604"/>
                  </a:lnTo>
                  <a:lnTo>
                    <a:pt x="63773" y="21698"/>
                  </a:lnTo>
                  <a:lnTo>
                    <a:pt x="63584" y="21321"/>
                  </a:lnTo>
                  <a:lnTo>
                    <a:pt x="63584" y="21321"/>
                  </a:lnTo>
                  <a:lnTo>
                    <a:pt x="64244" y="22170"/>
                  </a:lnTo>
                  <a:lnTo>
                    <a:pt x="64716" y="22641"/>
                  </a:lnTo>
                  <a:lnTo>
                    <a:pt x="64905" y="22830"/>
                  </a:lnTo>
                  <a:lnTo>
                    <a:pt x="64999" y="22830"/>
                  </a:lnTo>
                  <a:lnTo>
                    <a:pt x="64999" y="22641"/>
                  </a:lnTo>
                  <a:lnTo>
                    <a:pt x="64905" y="22358"/>
                  </a:lnTo>
                  <a:lnTo>
                    <a:pt x="65282" y="23207"/>
                  </a:lnTo>
                  <a:lnTo>
                    <a:pt x="65565" y="24056"/>
                  </a:lnTo>
                  <a:lnTo>
                    <a:pt x="66225" y="25943"/>
                  </a:lnTo>
                  <a:lnTo>
                    <a:pt x="66697" y="27830"/>
                  </a:lnTo>
                  <a:lnTo>
                    <a:pt x="66886" y="28490"/>
                  </a:lnTo>
                  <a:lnTo>
                    <a:pt x="66980" y="28868"/>
                  </a:lnTo>
                  <a:lnTo>
                    <a:pt x="66886" y="28962"/>
                  </a:lnTo>
                  <a:lnTo>
                    <a:pt x="66697" y="28679"/>
                  </a:lnTo>
                  <a:lnTo>
                    <a:pt x="66697" y="29245"/>
                  </a:lnTo>
                  <a:lnTo>
                    <a:pt x="66791" y="29905"/>
                  </a:lnTo>
                  <a:lnTo>
                    <a:pt x="66886" y="29905"/>
                  </a:lnTo>
                  <a:lnTo>
                    <a:pt x="66886" y="30094"/>
                  </a:lnTo>
                  <a:lnTo>
                    <a:pt x="66886" y="30566"/>
                  </a:lnTo>
                  <a:lnTo>
                    <a:pt x="66697" y="30377"/>
                  </a:lnTo>
                  <a:lnTo>
                    <a:pt x="66603" y="30188"/>
                  </a:lnTo>
                  <a:lnTo>
                    <a:pt x="66603" y="30094"/>
                  </a:lnTo>
                  <a:lnTo>
                    <a:pt x="66697" y="29905"/>
                  </a:lnTo>
                  <a:lnTo>
                    <a:pt x="66508" y="28679"/>
                  </a:lnTo>
                  <a:lnTo>
                    <a:pt x="66225" y="27358"/>
                  </a:lnTo>
                  <a:lnTo>
                    <a:pt x="66603" y="30283"/>
                  </a:lnTo>
                  <a:lnTo>
                    <a:pt x="66697" y="31792"/>
                  </a:lnTo>
                  <a:lnTo>
                    <a:pt x="66697" y="33302"/>
                  </a:lnTo>
                  <a:lnTo>
                    <a:pt x="66603" y="34717"/>
                  </a:lnTo>
                  <a:lnTo>
                    <a:pt x="66414" y="36226"/>
                  </a:lnTo>
                  <a:lnTo>
                    <a:pt x="66131" y="37547"/>
                  </a:lnTo>
                  <a:lnTo>
                    <a:pt x="65659" y="38962"/>
                  </a:lnTo>
                  <a:lnTo>
                    <a:pt x="65848" y="38584"/>
                  </a:lnTo>
                  <a:lnTo>
                    <a:pt x="65942" y="38584"/>
                  </a:lnTo>
                  <a:lnTo>
                    <a:pt x="65848" y="39245"/>
                  </a:lnTo>
                  <a:lnTo>
                    <a:pt x="65565" y="40188"/>
                  </a:lnTo>
                  <a:lnTo>
                    <a:pt x="65471" y="40471"/>
                  </a:lnTo>
                  <a:lnTo>
                    <a:pt x="65282" y="40660"/>
                  </a:lnTo>
                  <a:lnTo>
                    <a:pt x="65282" y="40566"/>
                  </a:lnTo>
                  <a:lnTo>
                    <a:pt x="65093" y="41132"/>
                  </a:lnTo>
                  <a:lnTo>
                    <a:pt x="64433" y="43018"/>
                  </a:lnTo>
                  <a:lnTo>
                    <a:pt x="63678" y="45282"/>
                  </a:lnTo>
                  <a:lnTo>
                    <a:pt x="62735" y="47264"/>
                  </a:lnTo>
                  <a:lnTo>
                    <a:pt x="61697" y="49056"/>
                  </a:lnTo>
                  <a:lnTo>
                    <a:pt x="60659" y="50943"/>
                  </a:lnTo>
                  <a:lnTo>
                    <a:pt x="59433" y="52735"/>
                  </a:lnTo>
                  <a:lnTo>
                    <a:pt x="58207" y="54433"/>
                  </a:lnTo>
                  <a:lnTo>
                    <a:pt x="56886" y="56037"/>
                  </a:lnTo>
                  <a:lnTo>
                    <a:pt x="55376" y="57641"/>
                  </a:lnTo>
                  <a:lnTo>
                    <a:pt x="53867" y="59150"/>
                  </a:lnTo>
                  <a:lnTo>
                    <a:pt x="52169" y="60376"/>
                  </a:lnTo>
                  <a:lnTo>
                    <a:pt x="48961" y="62452"/>
                  </a:lnTo>
                  <a:lnTo>
                    <a:pt x="44528" y="65282"/>
                  </a:lnTo>
                  <a:lnTo>
                    <a:pt x="44622" y="65188"/>
                  </a:lnTo>
                  <a:lnTo>
                    <a:pt x="44716" y="65093"/>
                  </a:lnTo>
                  <a:lnTo>
                    <a:pt x="45094" y="64810"/>
                  </a:lnTo>
                  <a:lnTo>
                    <a:pt x="45660" y="64527"/>
                  </a:lnTo>
                  <a:lnTo>
                    <a:pt x="43867" y="65376"/>
                  </a:lnTo>
                  <a:lnTo>
                    <a:pt x="43113" y="65754"/>
                  </a:lnTo>
                  <a:lnTo>
                    <a:pt x="42924" y="65754"/>
                  </a:lnTo>
                  <a:lnTo>
                    <a:pt x="43113" y="65659"/>
                  </a:lnTo>
                  <a:lnTo>
                    <a:pt x="41603" y="66037"/>
                  </a:lnTo>
                  <a:lnTo>
                    <a:pt x="39999" y="66320"/>
                  </a:lnTo>
                  <a:lnTo>
                    <a:pt x="38396" y="66508"/>
                  </a:lnTo>
                  <a:lnTo>
                    <a:pt x="36792" y="66697"/>
                  </a:lnTo>
                  <a:lnTo>
                    <a:pt x="33584" y="66980"/>
                  </a:lnTo>
                  <a:lnTo>
                    <a:pt x="32169" y="67169"/>
                  </a:lnTo>
                  <a:lnTo>
                    <a:pt x="30754" y="67357"/>
                  </a:lnTo>
                  <a:lnTo>
                    <a:pt x="30094" y="67357"/>
                  </a:lnTo>
                  <a:lnTo>
                    <a:pt x="29339" y="67263"/>
                  </a:lnTo>
                  <a:lnTo>
                    <a:pt x="27830" y="66886"/>
                  </a:lnTo>
                  <a:lnTo>
                    <a:pt x="26415" y="66508"/>
                  </a:lnTo>
                  <a:lnTo>
                    <a:pt x="25754" y="66414"/>
                  </a:lnTo>
                  <a:lnTo>
                    <a:pt x="25094" y="66414"/>
                  </a:lnTo>
                  <a:lnTo>
                    <a:pt x="25566" y="66980"/>
                  </a:lnTo>
                  <a:lnTo>
                    <a:pt x="25471" y="67074"/>
                  </a:lnTo>
                  <a:lnTo>
                    <a:pt x="25188" y="66980"/>
                  </a:lnTo>
                  <a:lnTo>
                    <a:pt x="24339" y="66791"/>
                  </a:lnTo>
                  <a:lnTo>
                    <a:pt x="23773" y="66508"/>
                  </a:lnTo>
                  <a:lnTo>
                    <a:pt x="24245" y="66414"/>
                  </a:lnTo>
                  <a:lnTo>
                    <a:pt x="24717" y="66603"/>
                  </a:lnTo>
                  <a:lnTo>
                    <a:pt x="24811" y="66414"/>
                  </a:lnTo>
                  <a:lnTo>
                    <a:pt x="24811" y="66320"/>
                  </a:lnTo>
                  <a:lnTo>
                    <a:pt x="24717" y="66225"/>
                  </a:lnTo>
                  <a:lnTo>
                    <a:pt x="24528" y="66131"/>
                  </a:lnTo>
                  <a:lnTo>
                    <a:pt x="24151" y="66225"/>
                  </a:lnTo>
                  <a:lnTo>
                    <a:pt x="23679" y="66320"/>
                  </a:lnTo>
                  <a:lnTo>
                    <a:pt x="23018" y="66414"/>
                  </a:lnTo>
                  <a:lnTo>
                    <a:pt x="23490" y="66225"/>
                  </a:lnTo>
                  <a:lnTo>
                    <a:pt x="22075" y="65942"/>
                  </a:lnTo>
                  <a:lnTo>
                    <a:pt x="20943" y="65659"/>
                  </a:lnTo>
                  <a:lnTo>
                    <a:pt x="20000" y="65282"/>
                  </a:lnTo>
                  <a:lnTo>
                    <a:pt x="19056" y="64810"/>
                  </a:lnTo>
                  <a:lnTo>
                    <a:pt x="19056" y="64810"/>
                  </a:lnTo>
                  <a:lnTo>
                    <a:pt x="19717" y="64999"/>
                  </a:lnTo>
                  <a:lnTo>
                    <a:pt x="19151" y="64716"/>
                  </a:lnTo>
                  <a:lnTo>
                    <a:pt x="18962" y="64810"/>
                  </a:lnTo>
                  <a:lnTo>
                    <a:pt x="19151" y="64905"/>
                  </a:lnTo>
                  <a:lnTo>
                    <a:pt x="18490" y="64905"/>
                  </a:lnTo>
                  <a:lnTo>
                    <a:pt x="17830" y="64716"/>
                  </a:lnTo>
                  <a:lnTo>
                    <a:pt x="17264" y="64527"/>
                  </a:lnTo>
                  <a:lnTo>
                    <a:pt x="16698" y="64150"/>
                  </a:lnTo>
                  <a:lnTo>
                    <a:pt x="16981" y="64056"/>
                  </a:lnTo>
                  <a:lnTo>
                    <a:pt x="17264" y="64150"/>
                  </a:lnTo>
                  <a:lnTo>
                    <a:pt x="17264" y="64150"/>
                  </a:lnTo>
                  <a:lnTo>
                    <a:pt x="15188" y="63207"/>
                  </a:lnTo>
                  <a:lnTo>
                    <a:pt x="14622" y="62829"/>
                  </a:lnTo>
                  <a:lnTo>
                    <a:pt x="14717" y="62924"/>
                  </a:lnTo>
                  <a:lnTo>
                    <a:pt x="13773" y="62546"/>
                  </a:lnTo>
                  <a:lnTo>
                    <a:pt x="12924" y="62075"/>
                  </a:lnTo>
                  <a:lnTo>
                    <a:pt x="12358" y="61697"/>
                  </a:lnTo>
                  <a:lnTo>
                    <a:pt x="12264" y="61508"/>
                  </a:lnTo>
                  <a:lnTo>
                    <a:pt x="12170" y="61320"/>
                  </a:lnTo>
                  <a:lnTo>
                    <a:pt x="11698" y="60942"/>
                  </a:lnTo>
                  <a:lnTo>
                    <a:pt x="11132" y="60471"/>
                  </a:lnTo>
                  <a:lnTo>
                    <a:pt x="9906" y="59244"/>
                  </a:lnTo>
                  <a:lnTo>
                    <a:pt x="9906" y="59244"/>
                  </a:lnTo>
                  <a:lnTo>
                    <a:pt x="10566" y="59527"/>
                  </a:lnTo>
                  <a:lnTo>
                    <a:pt x="9434" y="58584"/>
                  </a:lnTo>
                  <a:lnTo>
                    <a:pt x="8207" y="57546"/>
                  </a:lnTo>
                  <a:lnTo>
                    <a:pt x="7547" y="56886"/>
                  </a:lnTo>
                  <a:lnTo>
                    <a:pt x="6981" y="56131"/>
                  </a:lnTo>
                  <a:lnTo>
                    <a:pt x="6226" y="55094"/>
                  </a:lnTo>
                  <a:lnTo>
                    <a:pt x="6415" y="55377"/>
                  </a:lnTo>
                  <a:lnTo>
                    <a:pt x="6038" y="54905"/>
                  </a:lnTo>
                  <a:lnTo>
                    <a:pt x="5472" y="54244"/>
                  </a:lnTo>
                  <a:lnTo>
                    <a:pt x="5283" y="53961"/>
                  </a:lnTo>
                  <a:lnTo>
                    <a:pt x="5094" y="53867"/>
                  </a:lnTo>
                  <a:lnTo>
                    <a:pt x="5377" y="54622"/>
                  </a:lnTo>
                  <a:lnTo>
                    <a:pt x="5849" y="55282"/>
                  </a:lnTo>
                  <a:lnTo>
                    <a:pt x="6321" y="55943"/>
                  </a:lnTo>
                  <a:lnTo>
                    <a:pt x="6698" y="56603"/>
                  </a:lnTo>
                  <a:lnTo>
                    <a:pt x="6226" y="56226"/>
                  </a:lnTo>
                  <a:lnTo>
                    <a:pt x="5943" y="55848"/>
                  </a:lnTo>
                  <a:lnTo>
                    <a:pt x="6038" y="56037"/>
                  </a:lnTo>
                  <a:lnTo>
                    <a:pt x="5943" y="55943"/>
                  </a:lnTo>
                  <a:lnTo>
                    <a:pt x="5377" y="55188"/>
                  </a:lnTo>
                  <a:lnTo>
                    <a:pt x="5000" y="54716"/>
                  </a:lnTo>
                  <a:lnTo>
                    <a:pt x="4717" y="54150"/>
                  </a:lnTo>
                  <a:lnTo>
                    <a:pt x="4528" y="53678"/>
                  </a:lnTo>
                  <a:lnTo>
                    <a:pt x="4528" y="53584"/>
                  </a:lnTo>
                  <a:lnTo>
                    <a:pt x="4623" y="53395"/>
                  </a:lnTo>
                  <a:lnTo>
                    <a:pt x="5094" y="54244"/>
                  </a:lnTo>
                  <a:lnTo>
                    <a:pt x="4717" y="53301"/>
                  </a:lnTo>
                  <a:lnTo>
                    <a:pt x="4528" y="53018"/>
                  </a:lnTo>
                  <a:lnTo>
                    <a:pt x="4151" y="52263"/>
                  </a:lnTo>
                  <a:lnTo>
                    <a:pt x="4151" y="52169"/>
                  </a:lnTo>
                  <a:lnTo>
                    <a:pt x="3774" y="51509"/>
                  </a:lnTo>
                  <a:lnTo>
                    <a:pt x="3396" y="50660"/>
                  </a:lnTo>
                  <a:lnTo>
                    <a:pt x="3585" y="51603"/>
                  </a:lnTo>
                  <a:lnTo>
                    <a:pt x="3396" y="51226"/>
                  </a:lnTo>
                  <a:lnTo>
                    <a:pt x="3208" y="50848"/>
                  </a:lnTo>
                  <a:lnTo>
                    <a:pt x="3208" y="50471"/>
                  </a:lnTo>
                  <a:lnTo>
                    <a:pt x="3208" y="50094"/>
                  </a:lnTo>
                  <a:lnTo>
                    <a:pt x="3585" y="50754"/>
                  </a:lnTo>
                  <a:lnTo>
                    <a:pt x="3868" y="51509"/>
                  </a:lnTo>
                  <a:lnTo>
                    <a:pt x="3868" y="51509"/>
                  </a:lnTo>
                  <a:lnTo>
                    <a:pt x="3208" y="49528"/>
                  </a:lnTo>
                  <a:lnTo>
                    <a:pt x="3208" y="49528"/>
                  </a:lnTo>
                  <a:lnTo>
                    <a:pt x="3868" y="50754"/>
                  </a:lnTo>
                  <a:lnTo>
                    <a:pt x="3208" y="48962"/>
                  </a:lnTo>
                  <a:lnTo>
                    <a:pt x="3585" y="49339"/>
                  </a:lnTo>
                  <a:lnTo>
                    <a:pt x="3774" y="49433"/>
                  </a:lnTo>
                  <a:lnTo>
                    <a:pt x="3962" y="49528"/>
                  </a:lnTo>
                  <a:lnTo>
                    <a:pt x="4057" y="49905"/>
                  </a:lnTo>
                  <a:lnTo>
                    <a:pt x="3868" y="48962"/>
                  </a:lnTo>
                  <a:lnTo>
                    <a:pt x="3491" y="47924"/>
                  </a:lnTo>
                  <a:lnTo>
                    <a:pt x="2641" y="45565"/>
                  </a:lnTo>
                  <a:lnTo>
                    <a:pt x="2170" y="43867"/>
                  </a:lnTo>
                  <a:lnTo>
                    <a:pt x="1698" y="41886"/>
                  </a:lnTo>
                  <a:lnTo>
                    <a:pt x="1698" y="41886"/>
                  </a:lnTo>
                  <a:lnTo>
                    <a:pt x="1887" y="42075"/>
                  </a:lnTo>
                  <a:lnTo>
                    <a:pt x="1981" y="41981"/>
                  </a:lnTo>
                  <a:lnTo>
                    <a:pt x="2075" y="42075"/>
                  </a:lnTo>
                  <a:lnTo>
                    <a:pt x="2264" y="42169"/>
                  </a:lnTo>
                  <a:lnTo>
                    <a:pt x="2170" y="40283"/>
                  </a:lnTo>
                  <a:lnTo>
                    <a:pt x="2075" y="38301"/>
                  </a:lnTo>
                  <a:lnTo>
                    <a:pt x="2170" y="36415"/>
                  </a:lnTo>
                  <a:lnTo>
                    <a:pt x="2358" y="35566"/>
                  </a:lnTo>
                  <a:lnTo>
                    <a:pt x="2453" y="34811"/>
                  </a:lnTo>
                  <a:lnTo>
                    <a:pt x="2830" y="32830"/>
                  </a:lnTo>
                  <a:lnTo>
                    <a:pt x="2830" y="33207"/>
                  </a:lnTo>
                  <a:lnTo>
                    <a:pt x="2924" y="33490"/>
                  </a:lnTo>
                  <a:lnTo>
                    <a:pt x="2924" y="32453"/>
                  </a:lnTo>
                  <a:lnTo>
                    <a:pt x="3019" y="31415"/>
                  </a:lnTo>
                  <a:lnTo>
                    <a:pt x="3396" y="29245"/>
                  </a:lnTo>
                  <a:lnTo>
                    <a:pt x="3868" y="27075"/>
                  </a:lnTo>
                  <a:lnTo>
                    <a:pt x="4623" y="25000"/>
                  </a:lnTo>
                  <a:lnTo>
                    <a:pt x="5566" y="22830"/>
                  </a:lnTo>
                  <a:lnTo>
                    <a:pt x="6604" y="20849"/>
                  </a:lnTo>
                  <a:lnTo>
                    <a:pt x="7830" y="18868"/>
                  </a:lnTo>
                  <a:lnTo>
                    <a:pt x="9151" y="16887"/>
                  </a:lnTo>
                  <a:lnTo>
                    <a:pt x="10566" y="15094"/>
                  </a:lnTo>
                  <a:lnTo>
                    <a:pt x="12075" y="13302"/>
                  </a:lnTo>
                  <a:lnTo>
                    <a:pt x="13773" y="11698"/>
                  </a:lnTo>
                  <a:lnTo>
                    <a:pt x="15377" y="10095"/>
                  </a:lnTo>
                  <a:lnTo>
                    <a:pt x="17170" y="8679"/>
                  </a:lnTo>
                  <a:lnTo>
                    <a:pt x="18962" y="7453"/>
                  </a:lnTo>
                  <a:lnTo>
                    <a:pt x="20754" y="6321"/>
                  </a:lnTo>
                  <a:lnTo>
                    <a:pt x="22547" y="5378"/>
                  </a:lnTo>
                  <a:lnTo>
                    <a:pt x="21603" y="6227"/>
                  </a:lnTo>
                  <a:lnTo>
                    <a:pt x="22641" y="5472"/>
                  </a:lnTo>
                  <a:lnTo>
                    <a:pt x="23302" y="5095"/>
                  </a:lnTo>
                  <a:lnTo>
                    <a:pt x="25377" y="4151"/>
                  </a:lnTo>
                  <a:lnTo>
                    <a:pt x="24811" y="4151"/>
                  </a:lnTo>
                  <a:lnTo>
                    <a:pt x="25660" y="3774"/>
                  </a:lnTo>
                  <a:lnTo>
                    <a:pt x="26886" y="3208"/>
                  </a:lnTo>
                  <a:lnTo>
                    <a:pt x="26603" y="3585"/>
                  </a:lnTo>
                  <a:lnTo>
                    <a:pt x="26886" y="3585"/>
                  </a:lnTo>
                  <a:lnTo>
                    <a:pt x="26886" y="3680"/>
                  </a:lnTo>
                  <a:lnTo>
                    <a:pt x="26792" y="3774"/>
                  </a:lnTo>
                  <a:lnTo>
                    <a:pt x="28301" y="3302"/>
                  </a:lnTo>
                  <a:lnTo>
                    <a:pt x="29622" y="2736"/>
                  </a:lnTo>
                  <a:lnTo>
                    <a:pt x="31037" y="2264"/>
                  </a:lnTo>
                  <a:lnTo>
                    <a:pt x="31792" y="2076"/>
                  </a:lnTo>
                  <a:lnTo>
                    <a:pt x="32641" y="1981"/>
                  </a:lnTo>
                  <a:lnTo>
                    <a:pt x="32547" y="2076"/>
                  </a:lnTo>
                  <a:lnTo>
                    <a:pt x="32924" y="1981"/>
                  </a:lnTo>
                  <a:lnTo>
                    <a:pt x="34245" y="1793"/>
                  </a:lnTo>
                  <a:lnTo>
                    <a:pt x="35848" y="1415"/>
                  </a:lnTo>
                  <a:lnTo>
                    <a:pt x="36981" y="1132"/>
                  </a:lnTo>
                  <a:lnTo>
                    <a:pt x="36981" y="1415"/>
                  </a:lnTo>
                  <a:lnTo>
                    <a:pt x="40943" y="1227"/>
                  </a:lnTo>
                  <a:lnTo>
                    <a:pt x="41509" y="1038"/>
                  </a:lnTo>
                  <a:lnTo>
                    <a:pt x="41697" y="1132"/>
                  </a:lnTo>
                  <a:lnTo>
                    <a:pt x="41509" y="1227"/>
                  </a:lnTo>
                  <a:lnTo>
                    <a:pt x="41320" y="1321"/>
                  </a:lnTo>
                  <a:lnTo>
                    <a:pt x="42263" y="1321"/>
                  </a:lnTo>
                  <a:lnTo>
                    <a:pt x="43113" y="1227"/>
                  </a:lnTo>
                  <a:lnTo>
                    <a:pt x="43396" y="1415"/>
                  </a:lnTo>
                  <a:lnTo>
                    <a:pt x="44056" y="1604"/>
                  </a:lnTo>
                  <a:lnTo>
                    <a:pt x="45943" y="2076"/>
                  </a:lnTo>
                  <a:lnTo>
                    <a:pt x="48018" y="2359"/>
                  </a:lnTo>
                  <a:lnTo>
                    <a:pt x="49622" y="2736"/>
                  </a:lnTo>
                  <a:lnTo>
                    <a:pt x="47641" y="1981"/>
                  </a:lnTo>
                  <a:lnTo>
                    <a:pt x="45282" y="1321"/>
                  </a:lnTo>
                  <a:lnTo>
                    <a:pt x="42735" y="755"/>
                  </a:lnTo>
                  <a:lnTo>
                    <a:pt x="40188" y="283"/>
                  </a:lnTo>
                  <a:lnTo>
                    <a:pt x="37735" y="95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2" name="1 Grupo"/>
            <p:cNvGrpSpPr/>
            <p:nvPr/>
          </p:nvGrpSpPr>
          <p:grpSpPr>
            <a:xfrm>
              <a:off x="4324034" y="453570"/>
              <a:ext cx="424126" cy="460550"/>
              <a:chOff x="2999055" y="1980514"/>
              <a:chExt cx="424126" cy="460550"/>
            </a:xfrm>
          </p:grpSpPr>
          <p:sp>
            <p:nvSpPr>
              <p:cNvPr id="7" name="Shape 322"/>
              <p:cNvSpPr/>
              <p:nvPr/>
            </p:nvSpPr>
            <p:spPr>
              <a:xfrm>
                <a:off x="2999055" y="1980514"/>
                <a:ext cx="186685" cy="460550"/>
              </a:xfrm>
              <a:custGeom>
                <a:avLst/>
                <a:gdLst/>
                <a:ahLst/>
                <a:cxnLst/>
                <a:rect l="0" t="0" r="0" b="0"/>
                <a:pathLst>
                  <a:path w="8542" h="21073" extrusionOk="0">
                    <a:moveTo>
                      <a:pt x="4478" y="487"/>
                    </a:moveTo>
                    <a:lnTo>
                      <a:pt x="4673" y="536"/>
                    </a:lnTo>
                    <a:lnTo>
                      <a:pt x="4600" y="584"/>
                    </a:lnTo>
                    <a:lnTo>
                      <a:pt x="4527" y="657"/>
                    </a:lnTo>
                    <a:lnTo>
                      <a:pt x="4527" y="730"/>
                    </a:lnTo>
                    <a:lnTo>
                      <a:pt x="4527" y="755"/>
                    </a:lnTo>
                    <a:lnTo>
                      <a:pt x="4697" y="755"/>
                    </a:lnTo>
                    <a:lnTo>
                      <a:pt x="4819" y="730"/>
                    </a:lnTo>
                    <a:lnTo>
                      <a:pt x="4892" y="682"/>
                    </a:lnTo>
                    <a:lnTo>
                      <a:pt x="4965" y="633"/>
                    </a:lnTo>
                    <a:lnTo>
                      <a:pt x="5038" y="682"/>
                    </a:lnTo>
                    <a:lnTo>
                      <a:pt x="4965" y="730"/>
                    </a:lnTo>
                    <a:lnTo>
                      <a:pt x="4916" y="779"/>
                    </a:lnTo>
                    <a:lnTo>
                      <a:pt x="4819" y="925"/>
                    </a:lnTo>
                    <a:lnTo>
                      <a:pt x="4819" y="949"/>
                    </a:lnTo>
                    <a:lnTo>
                      <a:pt x="4843" y="974"/>
                    </a:lnTo>
                    <a:lnTo>
                      <a:pt x="4867" y="998"/>
                    </a:lnTo>
                    <a:lnTo>
                      <a:pt x="4892" y="974"/>
                    </a:lnTo>
                    <a:lnTo>
                      <a:pt x="5038" y="876"/>
                    </a:lnTo>
                    <a:lnTo>
                      <a:pt x="5111" y="828"/>
                    </a:lnTo>
                    <a:lnTo>
                      <a:pt x="5208" y="803"/>
                    </a:lnTo>
                    <a:lnTo>
                      <a:pt x="5330" y="901"/>
                    </a:lnTo>
                    <a:lnTo>
                      <a:pt x="5451" y="1022"/>
                    </a:lnTo>
                    <a:lnTo>
                      <a:pt x="5281" y="1120"/>
                    </a:lnTo>
                    <a:lnTo>
                      <a:pt x="5208" y="1193"/>
                    </a:lnTo>
                    <a:lnTo>
                      <a:pt x="5111" y="1266"/>
                    </a:lnTo>
                    <a:lnTo>
                      <a:pt x="4965" y="1436"/>
                    </a:lnTo>
                    <a:lnTo>
                      <a:pt x="4965" y="1460"/>
                    </a:lnTo>
                    <a:lnTo>
                      <a:pt x="4965" y="1485"/>
                    </a:lnTo>
                    <a:lnTo>
                      <a:pt x="5013" y="1485"/>
                    </a:lnTo>
                    <a:lnTo>
                      <a:pt x="5111" y="1436"/>
                    </a:lnTo>
                    <a:lnTo>
                      <a:pt x="5208" y="1387"/>
                    </a:lnTo>
                    <a:lnTo>
                      <a:pt x="5403" y="1314"/>
                    </a:lnTo>
                    <a:lnTo>
                      <a:pt x="5573" y="1217"/>
                    </a:lnTo>
                    <a:lnTo>
                      <a:pt x="5695" y="1412"/>
                    </a:lnTo>
                    <a:lnTo>
                      <a:pt x="5768" y="1631"/>
                    </a:lnTo>
                    <a:lnTo>
                      <a:pt x="5719" y="1631"/>
                    </a:lnTo>
                    <a:lnTo>
                      <a:pt x="5597" y="1679"/>
                    </a:lnTo>
                    <a:lnTo>
                      <a:pt x="5451" y="1728"/>
                    </a:lnTo>
                    <a:lnTo>
                      <a:pt x="5184" y="1874"/>
                    </a:lnTo>
                    <a:lnTo>
                      <a:pt x="4989" y="1996"/>
                    </a:lnTo>
                    <a:lnTo>
                      <a:pt x="4892" y="2069"/>
                    </a:lnTo>
                    <a:lnTo>
                      <a:pt x="4819" y="2166"/>
                    </a:lnTo>
                    <a:lnTo>
                      <a:pt x="4819" y="2190"/>
                    </a:lnTo>
                    <a:lnTo>
                      <a:pt x="4843" y="2215"/>
                    </a:lnTo>
                    <a:lnTo>
                      <a:pt x="4940" y="2239"/>
                    </a:lnTo>
                    <a:lnTo>
                      <a:pt x="5038" y="2239"/>
                    </a:lnTo>
                    <a:lnTo>
                      <a:pt x="5232" y="2166"/>
                    </a:lnTo>
                    <a:lnTo>
                      <a:pt x="5524" y="2069"/>
                    </a:lnTo>
                    <a:lnTo>
                      <a:pt x="5816" y="1947"/>
                    </a:lnTo>
                    <a:lnTo>
                      <a:pt x="5841" y="1947"/>
                    </a:lnTo>
                    <a:lnTo>
                      <a:pt x="5841" y="1971"/>
                    </a:lnTo>
                    <a:lnTo>
                      <a:pt x="5841" y="2142"/>
                    </a:lnTo>
                    <a:lnTo>
                      <a:pt x="5816" y="2312"/>
                    </a:lnTo>
                    <a:lnTo>
                      <a:pt x="5743" y="2312"/>
                    </a:lnTo>
                    <a:lnTo>
                      <a:pt x="5622" y="2361"/>
                    </a:lnTo>
                    <a:lnTo>
                      <a:pt x="5476" y="2385"/>
                    </a:lnTo>
                    <a:lnTo>
                      <a:pt x="5208" y="2434"/>
                    </a:lnTo>
                    <a:lnTo>
                      <a:pt x="4916" y="2507"/>
                    </a:lnTo>
                    <a:lnTo>
                      <a:pt x="4794" y="2555"/>
                    </a:lnTo>
                    <a:lnTo>
                      <a:pt x="4648" y="2604"/>
                    </a:lnTo>
                    <a:lnTo>
                      <a:pt x="4648" y="2653"/>
                    </a:lnTo>
                    <a:lnTo>
                      <a:pt x="4673" y="2653"/>
                    </a:lnTo>
                    <a:lnTo>
                      <a:pt x="5208" y="2701"/>
                    </a:lnTo>
                    <a:lnTo>
                      <a:pt x="5476" y="2701"/>
                    </a:lnTo>
                    <a:lnTo>
                      <a:pt x="5719" y="2653"/>
                    </a:lnTo>
                    <a:lnTo>
                      <a:pt x="5646" y="2847"/>
                    </a:lnTo>
                    <a:lnTo>
                      <a:pt x="5524" y="3042"/>
                    </a:lnTo>
                    <a:lnTo>
                      <a:pt x="4697" y="3042"/>
                    </a:lnTo>
                    <a:lnTo>
                      <a:pt x="4624" y="3018"/>
                    </a:lnTo>
                    <a:lnTo>
                      <a:pt x="4575" y="2993"/>
                    </a:lnTo>
                    <a:lnTo>
                      <a:pt x="4551" y="2993"/>
                    </a:lnTo>
                    <a:lnTo>
                      <a:pt x="4551" y="3018"/>
                    </a:lnTo>
                    <a:lnTo>
                      <a:pt x="4600" y="3091"/>
                    </a:lnTo>
                    <a:lnTo>
                      <a:pt x="4673" y="3164"/>
                    </a:lnTo>
                    <a:lnTo>
                      <a:pt x="4746" y="3212"/>
                    </a:lnTo>
                    <a:lnTo>
                      <a:pt x="4843" y="3261"/>
                    </a:lnTo>
                    <a:lnTo>
                      <a:pt x="5086" y="3310"/>
                    </a:lnTo>
                    <a:lnTo>
                      <a:pt x="5330" y="3310"/>
                    </a:lnTo>
                    <a:lnTo>
                      <a:pt x="5159" y="3456"/>
                    </a:lnTo>
                    <a:lnTo>
                      <a:pt x="4989" y="3577"/>
                    </a:lnTo>
                    <a:lnTo>
                      <a:pt x="4892" y="3529"/>
                    </a:lnTo>
                    <a:lnTo>
                      <a:pt x="4746" y="3504"/>
                    </a:lnTo>
                    <a:lnTo>
                      <a:pt x="4259" y="3504"/>
                    </a:lnTo>
                    <a:lnTo>
                      <a:pt x="4235" y="3529"/>
                    </a:lnTo>
                    <a:lnTo>
                      <a:pt x="4210" y="3577"/>
                    </a:lnTo>
                    <a:lnTo>
                      <a:pt x="4210" y="3626"/>
                    </a:lnTo>
                    <a:lnTo>
                      <a:pt x="4235" y="3699"/>
                    </a:lnTo>
                    <a:lnTo>
                      <a:pt x="4283" y="3748"/>
                    </a:lnTo>
                    <a:lnTo>
                      <a:pt x="4429" y="3796"/>
                    </a:lnTo>
                    <a:lnTo>
                      <a:pt x="4283" y="3821"/>
                    </a:lnTo>
                    <a:lnTo>
                      <a:pt x="3967" y="3821"/>
                    </a:lnTo>
                    <a:lnTo>
                      <a:pt x="3821" y="3772"/>
                    </a:lnTo>
                    <a:lnTo>
                      <a:pt x="3675" y="3723"/>
                    </a:lnTo>
                    <a:lnTo>
                      <a:pt x="3529" y="3650"/>
                    </a:lnTo>
                    <a:lnTo>
                      <a:pt x="3407" y="3577"/>
                    </a:lnTo>
                    <a:lnTo>
                      <a:pt x="3310" y="3456"/>
                    </a:lnTo>
                    <a:lnTo>
                      <a:pt x="3213" y="3358"/>
                    </a:lnTo>
                    <a:lnTo>
                      <a:pt x="3115" y="3237"/>
                    </a:lnTo>
                    <a:lnTo>
                      <a:pt x="2969" y="2945"/>
                    </a:lnTo>
                    <a:lnTo>
                      <a:pt x="2848" y="2653"/>
                    </a:lnTo>
                    <a:lnTo>
                      <a:pt x="2775" y="2361"/>
                    </a:lnTo>
                    <a:lnTo>
                      <a:pt x="2750" y="2069"/>
                    </a:lnTo>
                    <a:lnTo>
                      <a:pt x="2750" y="1898"/>
                    </a:lnTo>
                    <a:lnTo>
                      <a:pt x="2775" y="1728"/>
                    </a:lnTo>
                    <a:lnTo>
                      <a:pt x="2823" y="1558"/>
                    </a:lnTo>
                    <a:lnTo>
                      <a:pt x="2896" y="1412"/>
                    </a:lnTo>
                    <a:lnTo>
                      <a:pt x="3067" y="1120"/>
                    </a:lnTo>
                    <a:lnTo>
                      <a:pt x="3261" y="852"/>
                    </a:lnTo>
                    <a:lnTo>
                      <a:pt x="3359" y="755"/>
                    </a:lnTo>
                    <a:lnTo>
                      <a:pt x="3480" y="682"/>
                    </a:lnTo>
                    <a:lnTo>
                      <a:pt x="3699" y="560"/>
                    </a:lnTo>
                    <a:lnTo>
                      <a:pt x="3772" y="584"/>
                    </a:lnTo>
                    <a:lnTo>
                      <a:pt x="3845" y="560"/>
                    </a:lnTo>
                    <a:lnTo>
                      <a:pt x="4064" y="511"/>
                    </a:lnTo>
                    <a:lnTo>
                      <a:pt x="4259" y="487"/>
                    </a:lnTo>
                    <a:close/>
                    <a:moveTo>
                      <a:pt x="4600" y="4818"/>
                    </a:moveTo>
                    <a:lnTo>
                      <a:pt x="4940" y="4842"/>
                    </a:lnTo>
                    <a:lnTo>
                      <a:pt x="4746" y="4915"/>
                    </a:lnTo>
                    <a:lnTo>
                      <a:pt x="4600" y="5037"/>
                    </a:lnTo>
                    <a:lnTo>
                      <a:pt x="4600" y="5061"/>
                    </a:lnTo>
                    <a:lnTo>
                      <a:pt x="4600" y="5086"/>
                    </a:lnTo>
                    <a:lnTo>
                      <a:pt x="4624" y="5110"/>
                    </a:lnTo>
                    <a:lnTo>
                      <a:pt x="4648" y="5134"/>
                    </a:lnTo>
                    <a:lnTo>
                      <a:pt x="4770" y="5110"/>
                    </a:lnTo>
                    <a:lnTo>
                      <a:pt x="4867" y="5086"/>
                    </a:lnTo>
                    <a:lnTo>
                      <a:pt x="5086" y="5013"/>
                    </a:lnTo>
                    <a:lnTo>
                      <a:pt x="5305" y="4964"/>
                    </a:lnTo>
                    <a:lnTo>
                      <a:pt x="5403" y="4940"/>
                    </a:lnTo>
                    <a:lnTo>
                      <a:pt x="5500" y="4915"/>
                    </a:lnTo>
                    <a:lnTo>
                      <a:pt x="5573" y="4940"/>
                    </a:lnTo>
                    <a:lnTo>
                      <a:pt x="5719" y="4964"/>
                    </a:lnTo>
                    <a:lnTo>
                      <a:pt x="5695" y="4988"/>
                    </a:lnTo>
                    <a:lnTo>
                      <a:pt x="5427" y="5086"/>
                    </a:lnTo>
                    <a:lnTo>
                      <a:pt x="5281" y="5159"/>
                    </a:lnTo>
                    <a:lnTo>
                      <a:pt x="5232" y="5207"/>
                    </a:lnTo>
                    <a:lnTo>
                      <a:pt x="5184" y="5256"/>
                    </a:lnTo>
                    <a:lnTo>
                      <a:pt x="5208" y="5280"/>
                    </a:lnTo>
                    <a:lnTo>
                      <a:pt x="5281" y="5329"/>
                    </a:lnTo>
                    <a:lnTo>
                      <a:pt x="5403" y="5353"/>
                    </a:lnTo>
                    <a:lnTo>
                      <a:pt x="5524" y="5353"/>
                    </a:lnTo>
                    <a:lnTo>
                      <a:pt x="5622" y="5329"/>
                    </a:lnTo>
                    <a:lnTo>
                      <a:pt x="5938" y="5256"/>
                    </a:lnTo>
                    <a:lnTo>
                      <a:pt x="6254" y="5183"/>
                    </a:lnTo>
                    <a:lnTo>
                      <a:pt x="6425" y="5305"/>
                    </a:lnTo>
                    <a:lnTo>
                      <a:pt x="6254" y="5329"/>
                    </a:lnTo>
                    <a:lnTo>
                      <a:pt x="6035" y="5378"/>
                    </a:lnTo>
                    <a:lnTo>
                      <a:pt x="5841" y="5451"/>
                    </a:lnTo>
                    <a:lnTo>
                      <a:pt x="5743" y="5475"/>
                    </a:lnTo>
                    <a:lnTo>
                      <a:pt x="5670" y="5548"/>
                    </a:lnTo>
                    <a:lnTo>
                      <a:pt x="5573" y="5597"/>
                    </a:lnTo>
                    <a:lnTo>
                      <a:pt x="5500" y="5645"/>
                    </a:lnTo>
                    <a:lnTo>
                      <a:pt x="5476" y="5670"/>
                    </a:lnTo>
                    <a:lnTo>
                      <a:pt x="5500" y="5694"/>
                    </a:lnTo>
                    <a:lnTo>
                      <a:pt x="5573" y="5694"/>
                    </a:lnTo>
                    <a:lnTo>
                      <a:pt x="5622" y="5718"/>
                    </a:lnTo>
                    <a:lnTo>
                      <a:pt x="5670" y="5718"/>
                    </a:lnTo>
                    <a:lnTo>
                      <a:pt x="5743" y="5743"/>
                    </a:lnTo>
                    <a:lnTo>
                      <a:pt x="5889" y="5718"/>
                    </a:lnTo>
                    <a:lnTo>
                      <a:pt x="6035" y="5694"/>
                    </a:lnTo>
                    <a:lnTo>
                      <a:pt x="6230" y="5645"/>
                    </a:lnTo>
                    <a:lnTo>
                      <a:pt x="6400" y="5621"/>
                    </a:lnTo>
                    <a:lnTo>
                      <a:pt x="6571" y="5621"/>
                    </a:lnTo>
                    <a:lnTo>
                      <a:pt x="6668" y="5645"/>
                    </a:lnTo>
                    <a:lnTo>
                      <a:pt x="6741" y="5670"/>
                    </a:lnTo>
                    <a:lnTo>
                      <a:pt x="6668" y="5694"/>
                    </a:lnTo>
                    <a:lnTo>
                      <a:pt x="6498" y="5718"/>
                    </a:lnTo>
                    <a:lnTo>
                      <a:pt x="6352" y="5767"/>
                    </a:lnTo>
                    <a:lnTo>
                      <a:pt x="6206" y="5840"/>
                    </a:lnTo>
                    <a:lnTo>
                      <a:pt x="6133" y="5913"/>
                    </a:lnTo>
                    <a:lnTo>
                      <a:pt x="6108" y="5962"/>
                    </a:lnTo>
                    <a:lnTo>
                      <a:pt x="6084" y="6010"/>
                    </a:lnTo>
                    <a:lnTo>
                      <a:pt x="6108" y="6059"/>
                    </a:lnTo>
                    <a:lnTo>
                      <a:pt x="6133" y="6083"/>
                    </a:lnTo>
                    <a:lnTo>
                      <a:pt x="6181" y="6108"/>
                    </a:lnTo>
                    <a:lnTo>
                      <a:pt x="6279" y="6108"/>
                    </a:lnTo>
                    <a:lnTo>
                      <a:pt x="6400" y="6083"/>
                    </a:lnTo>
                    <a:lnTo>
                      <a:pt x="6619" y="6010"/>
                    </a:lnTo>
                    <a:lnTo>
                      <a:pt x="7130" y="6010"/>
                    </a:lnTo>
                    <a:lnTo>
                      <a:pt x="7203" y="6108"/>
                    </a:lnTo>
                    <a:lnTo>
                      <a:pt x="7276" y="6229"/>
                    </a:lnTo>
                    <a:lnTo>
                      <a:pt x="7106" y="6278"/>
                    </a:lnTo>
                    <a:lnTo>
                      <a:pt x="6936" y="6351"/>
                    </a:lnTo>
                    <a:lnTo>
                      <a:pt x="6790" y="6473"/>
                    </a:lnTo>
                    <a:lnTo>
                      <a:pt x="6668" y="6594"/>
                    </a:lnTo>
                    <a:lnTo>
                      <a:pt x="6668" y="6619"/>
                    </a:lnTo>
                    <a:lnTo>
                      <a:pt x="6887" y="6619"/>
                    </a:lnTo>
                    <a:lnTo>
                      <a:pt x="7082" y="6594"/>
                    </a:lnTo>
                    <a:lnTo>
                      <a:pt x="7471" y="6570"/>
                    </a:lnTo>
                    <a:lnTo>
                      <a:pt x="7544" y="6765"/>
                    </a:lnTo>
                    <a:lnTo>
                      <a:pt x="7130" y="6862"/>
                    </a:lnTo>
                    <a:lnTo>
                      <a:pt x="6984" y="6935"/>
                    </a:lnTo>
                    <a:lnTo>
                      <a:pt x="6936" y="6959"/>
                    </a:lnTo>
                    <a:lnTo>
                      <a:pt x="6911" y="6984"/>
                    </a:lnTo>
                    <a:lnTo>
                      <a:pt x="6960" y="7057"/>
                    </a:lnTo>
                    <a:lnTo>
                      <a:pt x="7033" y="7081"/>
                    </a:lnTo>
                    <a:lnTo>
                      <a:pt x="7106" y="7105"/>
                    </a:lnTo>
                    <a:lnTo>
                      <a:pt x="7203" y="7105"/>
                    </a:lnTo>
                    <a:lnTo>
                      <a:pt x="7422" y="7081"/>
                    </a:lnTo>
                    <a:lnTo>
                      <a:pt x="7641" y="7032"/>
                    </a:lnTo>
                    <a:lnTo>
                      <a:pt x="7714" y="7227"/>
                    </a:lnTo>
                    <a:lnTo>
                      <a:pt x="7544" y="7276"/>
                    </a:lnTo>
                    <a:lnTo>
                      <a:pt x="7349" y="7349"/>
                    </a:lnTo>
                    <a:lnTo>
                      <a:pt x="7203" y="7422"/>
                    </a:lnTo>
                    <a:lnTo>
                      <a:pt x="7155" y="7470"/>
                    </a:lnTo>
                    <a:lnTo>
                      <a:pt x="7106" y="7543"/>
                    </a:lnTo>
                    <a:lnTo>
                      <a:pt x="7106" y="7568"/>
                    </a:lnTo>
                    <a:lnTo>
                      <a:pt x="7106" y="7592"/>
                    </a:lnTo>
                    <a:lnTo>
                      <a:pt x="7130" y="7616"/>
                    </a:lnTo>
                    <a:lnTo>
                      <a:pt x="7155" y="7616"/>
                    </a:lnTo>
                    <a:lnTo>
                      <a:pt x="7228" y="7568"/>
                    </a:lnTo>
                    <a:lnTo>
                      <a:pt x="7325" y="7543"/>
                    </a:lnTo>
                    <a:lnTo>
                      <a:pt x="7495" y="7519"/>
                    </a:lnTo>
                    <a:lnTo>
                      <a:pt x="7763" y="7470"/>
                    </a:lnTo>
                    <a:lnTo>
                      <a:pt x="7836" y="7762"/>
                    </a:lnTo>
                    <a:lnTo>
                      <a:pt x="7812" y="7787"/>
                    </a:lnTo>
                    <a:lnTo>
                      <a:pt x="7568" y="7811"/>
                    </a:lnTo>
                    <a:lnTo>
                      <a:pt x="7349" y="7884"/>
                    </a:lnTo>
                    <a:lnTo>
                      <a:pt x="7301" y="7933"/>
                    </a:lnTo>
                    <a:lnTo>
                      <a:pt x="7301" y="7981"/>
                    </a:lnTo>
                    <a:lnTo>
                      <a:pt x="7301" y="8030"/>
                    </a:lnTo>
                    <a:lnTo>
                      <a:pt x="7349" y="8054"/>
                    </a:lnTo>
                    <a:lnTo>
                      <a:pt x="7447" y="8079"/>
                    </a:lnTo>
                    <a:lnTo>
                      <a:pt x="7568" y="8079"/>
                    </a:lnTo>
                    <a:lnTo>
                      <a:pt x="7763" y="8054"/>
                    </a:lnTo>
                    <a:lnTo>
                      <a:pt x="7885" y="8030"/>
                    </a:lnTo>
                    <a:lnTo>
                      <a:pt x="7933" y="8273"/>
                    </a:lnTo>
                    <a:lnTo>
                      <a:pt x="7690" y="8346"/>
                    </a:lnTo>
                    <a:lnTo>
                      <a:pt x="7593" y="8395"/>
                    </a:lnTo>
                    <a:lnTo>
                      <a:pt x="7495" y="8468"/>
                    </a:lnTo>
                    <a:lnTo>
                      <a:pt x="7495" y="8492"/>
                    </a:lnTo>
                    <a:lnTo>
                      <a:pt x="7739" y="8541"/>
                    </a:lnTo>
                    <a:lnTo>
                      <a:pt x="7958" y="8541"/>
                    </a:lnTo>
                    <a:lnTo>
                      <a:pt x="7982" y="8809"/>
                    </a:lnTo>
                    <a:lnTo>
                      <a:pt x="7860" y="8833"/>
                    </a:lnTo>
                    <a:lnTo>
                      <a:pt x="7739" y="8857"/>
                    </a:lnTo>
                    <a:lnTo>
                      <a:pt x="7641" y="8930"/>
                    </a:lnTo>
                    <a:lnTo>
                      <a:pt x="7568" y="9003"/>
                    </a:lnTo>
                    <a:lnTo>
                      <a:pt x="7544" y="9052"/>
                    </a:lnTo>
                    <a:lnTo>
                      <a:pt x="7568" y="9101"/>
                    </a:lnTo>
                    <a:lnTo>
                      <a:pt x="7690" y="9125"/>
                    </a:lnTo>
                    <a:lnTo>
                      <a:pt x="7787" y="9125"/>
                    </a:lnTo>
                    <a:lnTo>
                      <a:pt x="8006" y="9101"/>
                    </a:lnTo>
                    <a:lnTo>
                      <a:pt x="8006" y="9320"/>
                    </a:lnTo>
                    <a:lnTo>
                      <a:pt x="7933" y="9344"/>
                    </a:lnTo>
                    <a:lnTo>
                      <a:pt x="7860" y="9368"/>
                    </a:lnTo>
                    <a:lnTo>
                      <a:pt x="7787" y="9417"/>
                    </a:lnTo>
                    <a:lnTo>
                      <a:pt x="7666" y="9490"/>
                    </a:lnTo>
                    <a:lnTo>
                      <a:pt x="7641" y="9539"/>
                    </a:lnTo>
                    <a:lnTo>
                      <a:pt x="7666" y="9563"/>
                    </a:lnTo>
                    <a:lnTo>
                      <a:pt x="7787" y="9587"/>
                    </a:lnTo>
                    <a:lnTo>
                      <a:pt x="7933" y="9612"/>
                    </a:lnTo>
                    <a:lnTo>
                      <a:pt x="8031" y="9612"/>
                    </a:lnTo>
                    <a:lnTo>
                      <a:pt x="8031" y="9855"/>
                    </a:lnTo>
                    <a:lnTo>
                      <a:pt x="7909" y="9879"/>
                    </a:lnTo>
                    <a:lnTo>
                      <a:pt x="7787" y="9928"/>
                    </a:lnTo>
                    <a:lnTo>
                      <a:pt x="7690" y="10001"/>
                    </a:lnTo>
                    <a:lnTo>
                      <a:pt x="7666" y="10025"/>
                    </a:lnTo>
                    <a:lnTo>
                      <a:pt x="7666" y="10050"/>
                    </a:lnTo>
                    <a:lnTo>
                      <a:pt x="7714" y="10098"/>
                    </a:lnTo>
                    <a:lnTo>
                      <a:pt x="8031" y="10098"/>
                    </a:lnTo>
                    <a:lnTo>
                      <a:pt x="8006" y="10415"/>
                    </a:lnTo>
                    <a:lnTo>
                      <a:pt x="7885" y="10439"/>
                    </a:lnTo>
                    <a:lnTo>
                      <a:pt x="7739" y="10488"/>
                    </a:lnTo>
                    <a:lnTo>
                      <a:pt x="7714" y="10512"/>
                    </a:lnTo>
                    <a:lnTo>
                      <a:pt x="7714" y="10536"/>
                    </a:lnTo>
                    <a:lnTo>
                      <a:pt x="7739" y="10585"/>
                    </a:lnTo>
                    <a:lnTo>
                      <a:pt x="7763" y="10609"/>
                    </a:lnTo>
                    <a:lnTo>
                      <a:pt x="7885" y="10634"/>
                    </a:lnTo>
                    <a:lnTo>
                      <a:pt x="7982" y="10634"/>
                    </a:lnTo>
                    <a:lnTo>
                      <a:pt x="7958" y="10901"/>
                    </a:lnTo>
                    <a:lnTo>
                      <a:pt x="7909" y="10926"/>
                    </a:lnTo>
                    <a:lnTo>
                      <a:pt x="7860" y="10926"/>
                    </a:lnTo>
                    <a:lnTo>
                      <a:pt x="7812" y="10950"/>
                    </a:lnTo>
                    <a:lnTo>
                      <a:pt x="7787" y="10950"/>
                    </a:lnTo>
                    <a:lnTo>
                      <a:pt x="7787" y="10999"/>
                    </a:lnTo>
                    <a:lnTo>
                      <a:pt x="7860" y="11047"/>
                    </a:lnTo>
                    <a:lnTo>
                      <a:pt x="7933" y="11072"/>
                    </a:lnTo>
                    <a:lnTo>
                      <a:pt x="7958" y="11145"/>
                    </a:lnTo>
                    <a:lnTo>
                      <a:pt x="7982" y="11193"/>
                    </a:lnTo>
                    <a:lnTo>
                      <a:pt x="8079" y="11266"/>
                    </a:lnTo>
                    <a:lnTo>
                      <a:pt x="8055" y="11437"/>
                    </a:lnTo>
                    <a:lnTo>
                      <a:pt x="8006" y="11583"/>
                    </a:lnTo>
                    <a:lnTo>
                      <a:pt x="7933" y="11729"/>
                    </a:lnTo>
                    <a:lnTo>
                      <a:pt x="7812" y="11826"/>
                    </a:lnTo>
                    <a:lnTo>
                      <a:pt x="7690" y="11899"/>
                    </a:lnTo>
                    <a:lnTo>
                      <a:pt x="7520" y="11899"/>
                    </a:lnTo>
                    <a:lnTo>
                      <a:pt x="7447" y="11850"/>
                    </a:lnTo>
                    <a:lnTo>
                      <a:pt x="7398" y="11802"/>
                    </a:lnTo>
                    <a:lnTo>
                      <a:pt x="7325" y="11729"/>
                    </a:lnTo>
                    <a:lnTo>
                      <a:pt x="7301" y="11656"/>
                    </a:lnTo>
                    <a:lnTo>
                      <a:pt x="7276" y="11583"/>
                    </a:lnTo>
                    <a:lnTo>
                      <a:pt x="7276" y="11388"/>
                    </a:lnTo>
                    <a:lnTo>
                      <a:pt x="7301" y="11242"/>
                    </a:lnTo>
                    <a:lnTo>
                      <a:pt x="7398" y="11096"/>
                    </a:lnTo>
                    <a:lnTo>
                      <a:pt x="7422" y="11023"/>
                    </a:lnTo>
                    <a:lnTo>
                      <a:pt x="7447" y="10974"/>
                    </a:lnTo>
                    <a:lnTo>
                      <a:pt x="7447" y="10828"/>
                    </a:lnTo>
                    <a:lnTo>
                      <a:pt x="7374" y="10561"/>
                    </a:lnTo>
                    <a:lnTo>
                      <a:pt x="7301" y="10074"/>
                    </a:lnTo>
                    <a:lnTo>
                      <a:pt x="7252" y="9612"/>
                    </a:lnTo>
                    <a:lnTo>
                      <a:pt x="7179" y="9125"/>
                    </a:lnTo>
                    <a:lnTo>
                      <a:pt x="7106" y="8906"/>
                    </a:lnTo>
                    <a:lnTo>
                      <a:pt x="7033" y="8663"/>
                    </a:lnTo>
                    <a:lnTo>
                      <a:pt x="6765" y="7957"/>
                    </a:lnTo>
                    <a:lnTo>
                      <a:pt x="6449" y="7276"/>
                    </a:lnTo>
                    <a:lnTo>
                      <a:pt x="6400" y="7203"/>
                    </a:lnTo>
                    <a:lnTo>
                      <a:pt x="6352" y="7105"/>
                    </a:lnTo>
                    <a:lnTo>
                      <a:pt x="6327" y="7057"/>
                    </a:lnTo>
                    <a:lnTo>
                      <a:pt x="6206" y="7057"/>
                    </a:lnTo>
                    <a:lnTo>
                      <a:pt x="6157" y="7081"/>
                    </a:lnTo>
                    <a:lnTo>
                      <a:pt x="6133" y="7105"/>
                    </a:lnTo>
                    <a:lnTo>
                      <a:pt x="6133" y="7154"/>
                    </a:lnTo>
                    <a:lnTo>
                      <a:pt x="6133" y="7227"/>
                    </a:lnTo>
                    <a:lnTo>
                      <a:pt x="5987" y="7227"/>
                    </a:lnTo>
                    <a:lnTo>
                      <a:pt x="5816" y="7251"/>
                    </a:lnTo>
                    <a:lnTo>
                      <a:pt x="5743" y="7276"/>
                    </a:lnTo>
                    <a:lnTo>
                      <a:pt x="5670" y="7300"/>
                    </a:lnTo>
                    <a:lnTo>
                      <a:pt x="5646" y="7349"/>
                    </a:lnTo>
                    <a:lnTo>
                      <a:pt x="5646" y="7397"/>
                    </a:lnTo>
                    <a:lnTo>
                      <a:pt x="5670" y="7422"/>
                    </a:lnTo>
                    <a:lnTo>
                      <a:pt x="5695" y="7470"/>
                    </a:lnTo>
                    <a:lnTo>
                      <a:pt x="5743" y="7495"/>
                    </a:lnTo>
                    <a:lnTo>
                      <a:pt x="5816" y="7519"/>
                    </a:lnTo>
                    <a:lnTo>
                      <a:pt x="6133" y="7519"/>
                    </a:lnTo>
                    <a:lnTo>
                      <a:pt x="6133" y="7714"/>
                    </a:lnTo>
                    <a:lnTo>
                      <a:pt x="6084" y="7714"/>
                    </a:lnTo>
                    <a:lnTo>
                      <a:pt x="5768" y="7738"/>
                    </a:lnTo>
                    <a:lnTo>
                      <a:pt x="5597" y="7787"/>
                    </a:lnTo>
                    <a:lnTo>
                      <a:pt x="5451" y="7860"/>
                    </a:lnTo>
                    <a:lnTo>
                      <a:pt x="5427" y="7884"/>
                    </a:lnTo>
                    <a:lnTo>
                      <a:pt x="5451" y="7933"/>
                    </a:lnTo>
                    <a:lnTo>
                      <a:pt x="5573" y="7981"/>
                    </a:lnTo>
                    <a:lnTo>
                      <a:pt x="5719" y="8006"/>
                    </a:lnTo>
                    <a:lnTo>
                      <a:pt x="6157" y="8006"/>
                    </a:lnTo>
                    <a:lnTo>
                      <a:pt x="6157" y="8298"/>
                    </a:lnTo>
                    <a:lnTo>
                      <a:pt x="5962" y="8298"/>
                    </a:lnTo>
                    <a:lnTo>
                      <a:pt x="5792" y="8322"/>
                    </a:lnTo>
                    <a:lnTo>
                      <a:pt x="5646" y="8322"/>
                    </a:lnTo>
                    <a:lnTo>
                      <a:pt x="5500" y="8371"/>
                    </a:lnTo>
                    <a:lnTo>
                      <a:pt x="5354" y="8444"/>
                    </a:lnTo>
                    <a:lnTo>
                      <a:pt x="5232" y="8541"/>
                    </a:lnTo>
                    <a:lnTo>
                      <a:pt x="5232" y="8565"/>
                    </a:lnTo>
                    <a:lnTo>
                      <a:pt x="5232" y="8590"/>
                    </a:lnTo>
                    <a:lnTo>
                      <a:pt x="5378" y="8638"/>
                    </a:lnTo>
                    <a:lnTo>
                      <a:pt x="5524" y="8663"/>
                    </a:lnTo>
                    <a:lnTo>
                      <a:pt x="5987" y="8663"/>
                    </a:lnTo>
                    <a:lnTo>
                      <a:pt x="6157" y="8638"/>
                    </a:lnTo>
                    <a:lnTo>
                      <a:pt x="6157" y="8784"/>
                    </a:lnTo>
                    <a:lnTo>
                      <a:pt x="6084" y="8760"/>
                    </a:lnTo>
                    <a:lnTo>
                      <a:pt x="5987" y="8784"/>
                    </a:lnTo>
                    <a:lnTo>
                      <a:pt x="5816" y="8809"/>
                    </a:lnTo>
                    <a:lnTo>
                      <a:pt x="5549" y="8833"/>
                    </a:lnTo>
                    <a:lnTo>
                      <a:pt x="5403" y="8857"/>
                    </a:lnTo>
                    <a:lnTo>
                      <a:pt x="5281" y="8906"/>
                    </a:lnTo>
                    <a:lnTo>
                      <a:pt x="5257" y="8930"/>
                    </a:lnTo>
                    <a:lnTo>
                      <a:pt x="5281" y="8955"/>
                    </a:lnTo>
                    <a:lnTo>
                      <a:pt x="5403" y="9028"/>
                    </a:lnTo>
                    <a:lnTo>
                      <a:pt x="5549" y="9052"/>
                    </a:lnTo>
                    <a:lnTo>
                      <a:pt x="5670" y="9076"/>
                    </a:lnTo>
                    <a:lnTo>
                      <a:pt x="5816" y="9101"/>
                    </a:lnTo>
                    <a:lnTo>
                      <a:pt x="5987" y="9101"/>
                    </a:lnTo>
                    <a:lnTo>
                      <a:pt x="6084" y="9076"/>
                    </a:lnTo>
                    <a:lnTo>
                      <a:pt x="6181" y="9076"/>
                    </a:lnTo>
                    <a:lnTo>
                      <a:pt x="6181" y="9320"/>
                    </a:lnTo>
                    <a:lnTo>
                      <a:pt x="5962" y="9295"/>
                    </a:lnTo>
                    <a:lnTo>
                      <a:pt x="5743" y="9320"/>
                    </a:lnTo>
                    <a:lnTo>
                      <a:pt x="5500" y="9344"/>
                    </a:lnTo>
                    <a:lnTo>
                      <a:pt x="5378" y="9393"/>
                    </a:lnTo>
                    <a:lnTo>
                      <a:pt x="5281" y="9441"/>
                    </a:lnTo>
                    <a:lnTo>
                      <a:pt x="5257" y="9466"/>
                    </a:lnTo>
                    <a:lnTo>
                      <a:pt x="5257" y="9514"/>
                    </a:lnTo>
                    <a:lnTo>
                      <a:pt x="5305" y="9563"/>
                    </a:lnTo>
                    <a:lnTo>
                      <a:pt x="5378" y="9587"/>
                    </a:lnTo>
                    <a:lnTo>
                      <a:pt x="5476" y="9612"/>
                    </a:lnTo>
                    <a:lnTo>
                      <a:pt x="5914" y="9612"/>
                    </a:lnTo>
                    <a:lnTo>
                      <a:pt x="6181" y="9636"/>
                    </a:lnTo>
                    <a:lnTo>
                      <a:pt x="6157" y="9855"/>
                    </a:lnTo>
                    <a:lnTo>
                      <a:pt x="6060" y="9855"/>
                    </a:lnTo>
                    <a:lnTo>
                      <a:pt x="5670" y="9928"/>
                    </a:lnTo>
                    <a:lnTo>
                      <a:pt x="5500" y="9952"/>
                    </a:lnTo>
                    <a:lnTo>
                      <a:pt x="5427" y="10001"/>
                    </a:lnTo>
                    <a:lnTo>
                      <a:pt x="5403" y="10001"/>
                    </a:lnTo>
                    <a:lnTo>
                      <a:pt x="5378" y="10025"/>
                    </a:lnTo>
                    <a:lnTo>
                      <a:pt x="5378" y="10098"/>
                    </a:lnTo>
                    <a:lnTo>
                      <a:pt x="5403" y="10147"/>
                    </a:lnTo>
                    <a:lnTo>
                      <a:pt x="5451" y="10171"/>
                    </a:lnTo>
                    <a:lnTo>
                      <a:pt x="5500" y="10196"/>
                    </a:lnTo>
                    <a:lnTo>
                      <a:pt x="5622" y="10220"/>
                    </a:lnTo>
                    <a:lnTo>
                      <a:pt x="5743" y="10220"/>
                    </a:lnTo>
                    <a:lnTo>
                      <a:pt x="5938" y="10196"/>
                    </a:lnTo>
                    <a:lnTo>
                      <a:pt x="6133" y="10171"/>
                    </a:lnTo>
                    <a:lnTo>
                      <a:pt x="6157" y="10147"/>
                    </a:lnTo>
                    <a:lnTo>
                      <a:pt x="6157" y="10366"/>
                    </a:lnTo>
                    <a:lnTo>
                      <a:pt x="6011" y="10390"/>
                    </a:lnTo>
                    <a:lnTo>
                      <a:pt x="5889" y="10415"/>
                    </a:lnTo>
                    <a:lnTo>
                      <a:pt x="5573" y="10512"/>
                    </a:lnTo>
                    <a:lnTo>
                      <a:pt x="5403" y="10585"/>
                    </a:lnTo>
                    <a:lnTo>
                      <a:pt x="5354" y="10634"/>
                    </a:lnTo>
                    <a:lnTo>
                      <a:pt x="5354" y="10658"/>
                    </a:lnTo>
                    <a:lnTo>
                      <a:pt x="5403" y="10707"/>
                    </a:lnTo>
                    <a:lnTo>
                      <a:pt x="5451" y="10731"/>
                    </a:lnTo>
                    <a:lnTo>
                      <a:pt x="5573" y="10755"/>
                    </a:lnTo>
                    <a:lnTo>
                      <a:pt x="5841" y="10731"/>
                    </a:lnTo>
                    <a:lnTo>
                      <a:pt x="6157" y="10682"/>
                    </a:lnTo>
                    <a:lnTo>
                      <a:pt x="6157" y="10999"/>
                    </a:lnTo>
                    <a:lnTo>
                      <a:pt x="6133" y="10999"/>
                    </a:lnTo>
                    <a:lnTo>
                      <a:pt x="5938" y="11023"/>
                    </a:lnTo>
                    <a:lnTo>
                      <a:pt x="5743" y="11047"/>
                    </a:lnTo>
                    <a:lnTo>
                      <a:pt x="5549" y="11120"/>
                    </a:lnTo>
                    <a:lnTo>
                      <a:pt x="5378" y="11193"/>
                    </a:lnTo>
                    <a:lnTo>
                      <a:pt x="5354" y="11218"/>
                    </a:lnTo>
                    <a:lnTo>
                      <a:pt x="5354" y="11242"/>
                    </a:lnTo>
                    <a:lnTo>
                      <a:pt x="5354" y="11266"/>
                    </a:lnTo>
                    <a:lnTo>
                      <a:pt x="5378" y="11291"/>
                    </a:lnTo>
                    <a:lnTo>
                      <a:pt x="5573" y="11315"/>
                    </a:lnTo>
                    <a:lnTo>
                      <a:pt x="5768" y="11315"/>
                    </a:lnTo>
                    <a:lnTo>
                      <a:pt x="6133" y="11291"/>
                    </a:lnTo>
                    <a:lnTo>
                      <a:pt x="6157" y="11266"/>
                    </a:lnTo>
                    <a:lnTo>
                      <a:pt x="6157" y="11558"/>
                    </a:lnTo>
                    <a:lnTo>
                      <a:pt x="6011" y="11558"/>
                    </a:lnTo>
                    <a:lnTo>
                      <a:pt x="5841" y="11607"/>
                    </a:lnTo>
                    <a:lnTo>
                      <a:pt x="5573" y="11656"/>
                    </a:lnTo>
                    <a:lnTo>
                      <a:pt x="5330" y="11753"/>
                    </a:lnTo>
                    <a:lnTo>
                      <a:pt x="5305" y="11777"/>
                    </a:lnTo>
                    <a:lnTo>
                      <a:pt x="5305" y="11826"/>
                    </a:lnTo>
                    <a:lnTo>
                      <a:pt x="5330" y="11850"/>
                    </a:lnTo>
                    <a:lnTo>
                      <a:pt x="5378" y="11850"/>
                    </a:lnTo>
                    <a:lnTo>
                      <a:pt x="5622" y="11875"/>
                    </a:lnTo>
                    <a:lnTo>
                      <a:pt x="5865" y="11850"/>
                    </a:lnTo>
                    <a:lnTo>
                      <a:pt x="6011" y="11850"/>
                    </a:lnTo>
                    <a:lnTo>
                      <a:pt x="6084" y="11826"/>
                    </a:lnTo>
                    <a:lnTo>
                      <a:pt x="6157" y="11802"/>
                    </a:lnTo>
                    <a:lnTo>
                      <a:pt x="6157" y="12020"/>
                    </a:lnTo>
                    <a:lnTo>
                      <a:pt x="5962" y="12020"/>
                    </a:lnTo>
                    <a:lnTo>
                      <a:pt x="5743" y="12045"/>
                    </a:lnTo>
                    <a:lnTo>
                      <a:pt x="5549" y="12118"/>
                    </a:lnTo>
                    <a:lnTo>
                      <a:pt x="5476" y="12142"/>
                    </a:lnTo>
                    <a:lnTo>
                      <a:pt x="5378" y="12191"/>
                    </a:lnTo>
                    <a:lnTo>
                      <a:pt x="5378" y="12239"/>
                    </a:lnTo>
                    <a:lnTo>
                      <a:pt x="5378" y="12264"/>
                    </a:lnTo>
                    <a:lnTo>
                      <a:pt x="5476" y="12312"/>
                    </a:lnTo>
                    <a:lnTo>
                      <a:pt x="5549" y="12337"/>
                    </a:lnTo>
                    <a:lnTo>
                      <a:pt x="5743" y="12385"/>
                    </a:lnTo>
                    <a:lnTo>
                      <a:pt x="5962" y="12361"/>
                    </a:lnTo>
                    <a:lnTo>
                      <a:pt x="6157" y="12361"/>
                    </a:lnTo>
                    <a:lnTo>
                      <a:pt x="6157" y="12458"/>
                    </a:lnTo>
                    <a:lnTo>
                      <a:pt x="6157" y="12483"/>
                    </a:lnTo>
                    <a:lnTo>
                      <a:pt x="6011" y="12531"/>
                    </a:lnTo>
                    <a:lnTo>
                      <a:pt x="5889" y="12580"/>
                    </a:lnTo>
                    <a:lnTo>
                      <a:pt x="5622" y="12653"/>
                    </a:lnTo>
                    <a:lnTo>
                      <a:pt x="5500" y="12702"/>
                    </a:lnTo>
                    <a:lnTo>
                      <a:pt x="5403" y="12750"/>
                    </a:lnTo>
                    <a:lnTo>
                      <a:pt x="5378" y="12799"/>
                    </a:lnTo>
                    <a:lnTo>
                      <a:pt x="5378" y="12823"/>
                    </a:lnTo>
                    <a:lnTo>
                      <a:pt x="5403" y="12848"/>
                    </a:lnTo>
                    <a:lnTo>
                      <a:pt x="5500" y="12872"/>
                    </a:lnTo>
                    <a:lnTo>
                      <a:pt x="5622" y="12896"/>
                    </a:lnTo>
                    <a:lnTo>
                      <a:pt x="5743" y="12921"/>
                    </a:lnTo>
                    <a:lnTo>
                      <a:pt x="5865" y="12896"/>
                    </a:lnTo>
                    <a:lnTo>
                      <a:pt x="6011" y="12872"/>
                    </a:lnTo>
                    <a:lnTo>
                      <a:pt x="6181" y="12848"/>
                    </a:lnTo>
                    <a:lnTo>
                      <a:pt x="6181" y="13042"/>
                    </a:lnTo>
                    <a:lnTo>
                      <a:pt x="6108" y="13018"/>
                    </a:lnTo>
                    <a:lnTo>
                      <a:pt x="5962" y="13042"/>
                    </a:lnTo>
                    <a:lnTo>
                      <a:pt x="5841" y="13091"/>
                    </a:lnTo>
                    <a:lnTo>
                      <a:pt x="5719" y="13164"/>
                    </a:lnTo>
                    <a:lnTo>
                      <a:pt x="5573" y="13237"/>
                    </a:lnTo>
                    <a:lnTo>
                      <a:pt x="5549" y="13261"/>
                    </a:lnTo>
                    <a:lnTo>
                      <a:pt x="5573" y="13286"/>
                    </a:lnTo>
                    <a:lnTo>
                      <a:pt x="5597" y="13334"/>
                    </a:lnTo>
                    <a:lnTo>
                      <a:pt x="5622" y="13334"/>
                    </a:lnTo>
                    <a:lnTo>
                      <a:pt x="5743" y="13310"/>
                    </a:lnTo>
                    <a:lnTo>
                      <a:pt x="6157" y="13310"/>
                    </a:lnTo>
                    <a:lnTo>
                      <a:pt x="6206" y="13286"/>
                    </a:lnTo>
                    <a:lnTo>
                      <a:pt x="6206" y="13529"/>
                    </a:lnTo>
                    <a:lnTo>
                      <a:pt x="6035" y="13553"/>
                    </a:lnTo>
                    <a:lnTo>
                      <a:pt x="5865" y="13553"/>
                    </a:lnTo>
                    <a:lnTo>
                      <a:pt x="5719" y="13602"/>
                    </a:lnTo>
                    <a:lnTo>
                      <a:pt x="5573" y="13675"/>
                    </a:lnTo>
                    <a:lnTo>
                      <a:pt x="5524" y="13724"/>
                    </a:lnTo>
                    <a:lnTo>
                      <a:pt x="5476" y="13797"/>
                    </a:lnTo>
                    <a:lnTo>
                      <a:pt x="5476" y="13870"/>
                    </a:lnTo>
                    <a:lnTo>
                      <a:pt x="5476" y="13894"/>
                    </a:lnTo>
                    <a:lnTo>
                      <a:pt x="5500" y="13918"/>
                    </a:lnTo>
                    <a:lnTo>
                      <a:pt x="5646" y="13967"/>
                    </a:lnTo>
                    <a:lnTo>
                      <a:pt x="5792" y="13967"/>
                    </a:lnTo>
                    <a:lnTo>
                      <a:pt x="6108" y="13943"/>
                    </a:lnTo>
                    <a:lnTo>
                      <a:pt x="6254" y="13943"/>
                    </a:lnTo>
                    <a:lnTo>
                      <a:pt x="6279" y="14235"/>
                    </a:lnTo>
                    <a:lnTo>
                      <a:pt x="6011" y="14308"/>
                    </a:lnTo>
                    <a:lnTo>
                      <a:pt x="5841" y="14332"/>
                    </a:lnTo>
                    <a:lnTo>
                      <a:pt x="5670" y="14381"/>
                    </a:lnTo>
                    <a:lnTo>
                      <a:pt x="5622" y="14429"/>
                    </a:lnTo>
                    <a:lnTo>
                      <a:pt x="5597" y="14478"/>
                    </a:lnTo>
                    <a:lnTo>
                      <a:pt x="5622" y="14551"/>
                    </a:lnTo>
                    <a:lnTo>
                      <a:pt x="5670" y="14600"/>
                    </a:lnTo>
                    <a:lnTo>
                      <a:pt x="5719" y="14624"/>
                    </a:lnTo>
                    <a:lnTo>
                      <a:pt x="5792" y="14648"/>
                    </a:lnTo>
                    <a:lnTo>
                      <a:pt x="5962" y="14673"/>
                    </a:lnTo>
                    <a:lnTo>
                      <a:pt x="6133" y="14648"/>
                    </a:lnTo>
                    <a:lnTo>
                      <a:pt x="6303" y="14600"/>
                    </a:lnTo>
                    <a:lnTo>
                      <a:pt x="6303" y="14770"/>
                    </a:lnTo>
                    <a:lnTo>
                      <a:pt x="6133" y="14794"/>
                    </a:lnTo>
                    <a:lnTo>
                      <a:pt x="5962" y="14867"/>
                    </a:lnTo>
                    <a:lnTo>
                      <a:pt x="5841" y="14916"/>
                    </a:lnTo>
                    <a:lnTo>
                      <a:pt x="5719" y="14965"/>
                    </a:lnTo>
                    <a:lnTo>
                      <a:pt x="5646" y="15062"/>
                    </a:lnTo>
                    <a:lnTo>
                      <a:pt x="5597" y="15111"/>
                    </a:lnTo>
                    <a:lnTo>
                      <a:pt x="5573" y="15159"/>
                    </a:lnTo>
                    <a:lnTo>
                      <a:pt x="5573" y="15184"/>
                    </a:lnTo>
                    <a:lnTo>
                      <a:pt x="5597" y="15208"/>
                    </a:lnTo>
                    <a:lnTo>
                      <a:pt x="5670" y="15257"/>
                    </a:lnTo>
                    <a:lnTo>
                      <a:pt x="5768" y="15281"/>
                    </a:lnTo>
                    <a:lnTo>
                      <a:pt x="5962" y="15257"/>
                    </a:lnTo>
                    <a:lnTo>
                      <a:pt x="6352" y="15184"/>
                    </a:lnTo>
                    <a:lnTo>
                      <a:pt x="6376" y="15451"/>
                    </a:lnTo>
                    <a:lnTo>
                      <a:pt x="6133" y="15476"/>
                    </a:lnTo>
                    <a:lnTo>
                      <a:pt x="5865" y="15524"/>
                    </a:lnTo>
                    <a:lnTo>
                      <a:pt x="5743" y="15573"/>
                    </a:lnTo>
                    <a:lnTo>
                      <a:pt x="5646" y="15646"/>
                    </a:lnTo>
                    <a:lnTo>
                      <a:pt x="5622" y="15646"/>
                    </a:lnTo>
                    <a:lnTo>
                      <a:pt x="5622" y="15670"/>
                    </a:lnTo>
                    <a:lnTo>
                      <a:pt x="5695" y="15768"/>
                    </a:lnTo>
                    <a:lnTo>
                      <a:pt x="5792" y="15816"/>
                    </a:lnTo>
                    <a:lnTo>
                      <a:pt x="5889" y="15841"/>
                    </a:lnTo>
                    <a:lnTo>
                      <a:pt x="5987" y="15841"/>
                    </a:lnTo>
                    <a:lnTo>
                      <a:pt x="6206" y="15865"/>
                    </a:lnTo>
                    <a:lnTo>
                      <a:pt x="6400" y="15865"/>
                    </a:lnTo>
                    <a:lnTo>
                      <a:pt x="6400" y="15962"/>
                    </a:lnTo>
                    <a:lnTo>
                      <a:pt x="6133" y="16035"/>
                    </a:lnTo>
                    <a:lnTo>
                      <a:pt x="5938" y="16084"/>
                    </a:lnTo>
                    <a:lnTo>
                      <a:pt x="5792" y="16181"/>
                    </a:lnTo>
                    <a:lnTo>
                      <a:pt x="5768" y="16230"/>
                    </a:lnTo>
                    <a:lnTo>
                      <a:pt x="5768" y="16254"/>
                    </a:lnTo>
                    <a:lnTo>
                      <a:pt x="5816" y="16327"/>
                    </a:lnTo>
                    <a:lnTo>
                      <a:pt x="5889" y="16376"/>
                    </a:lnTo>
                    <a:lnTo>
                      <a:pt x="5987" y="16400"/>
                    </a:lnTo>
                    <a:lnTo>
                      <a:pt x="6181" y="16400"/>
                    </a:lnTo>
                    <a:lnTo>
                      <a:pt x="6425" y="16352"/>
                    </a:lnTo>
                    <a:lnTo>
                      <a:pt x="6449" y="16644"/>
                    </a:lnTo>
                    <a:lnTo>
                      <a:pt x="6230" y="16668"/>
                    </a:lnTo>
                    <a:lnTo>
                      <a:pt x="6035" y="16717"/>
                    </a:lnTo>
                    <a:lnTo>
                      <a:pt x="5962" y="16765"/>
                    </a:lnTo>
                    <a:lnTo>
                      <a:pt x="5865" y="16790"/>
                    </a:lnTo>
                    <a:lnTo>
                      <a:pt x="5841" y="16838"/>
                    </a:lnTo>
                    <a:lnTo>
                      <a:pt x="5841" y="16887"/>
                    </a:lnTo>
                    <a:lnTo>
                      <a:pt x="5841" y="16911"/>
                    </a:lnTo>
                    <a:lnTo>
                      <a:pt x="5889" y="16936"/>
                    </a:lnTo>
                    <a:lnTo>
                      <a:pt x="6084" y="16960"/>
                    </a:lnTo>
                    <a:lnTo>
                      <a:pt x="6279" y="16984"/>
                    </a:lnTo>
                    <a:lnTo>
                      <a:pt x="6449" y="16984"/>
                    </a:lnTo>
                    <a:lnTo>
                      <a:pt x="6449" y="17276"/>
                    </a:lnTo>
                    <a:lnTo>
                      <a:pt x="6206" y="17325"/>
                    </a:lnTo>
                    <a:lnTo>
                      <a:pt x="6011" y="17349"/>
                    </a:lnTo>
                    <a:lnTo>
                      <a:pt x="5938" y="17398"/>
                    </a:lnTo>
                    <a:lnTo>
                      <a:pt x="5865" y="17447"/>
                    </a:lnTo>
                    <a:lnTo>
                      <a:pt x="5841" y="17471"/>
                    </a:lnTo>
                    <a:lnTo>
                      <a:pt x="5841" y="17520"/>
                    </a:lnTo>
                    <a:lnTo>
                      <a:pt x="5841" y="17544"/>
                    </a:lnTo>
                    <a:lnTo>
                      <a:pt x="5865" y="17568"/>
                    </a:lnTo>
                    <a:lnTo>
                      <a:pt x="5987" y="17641"/>
                    </a:lnTo>
                    <a:lnTo>
                      <a:pt x="6133" y="17690"/>
                    </a:lnTo>
                    <a:lnTo>
                      <a:pt x="6303" y="17690"/>
                    </a:lnTo>
                    <a:lnTo>
                      <a:pt x="6449" y="17666"/>
                    </a:lnTo>
                    <a:lnTo>
                      <a:pt x="6449" y="17958"/>
                    </a:lnTo>
                    <a:lnTo>
                      <a:pt x="6303" y="17982"/>
                    </a:lnTo>
                    <a:lnTo>
                      <a:pt x="6181" y="18031"/>
                    </a:lnTo>
                    <a:lnTo>
                      <a:pt x="6011" y="18055"/>
                    </a:lnTo>
                    <a:lnTo>
                      <a:pt x="5914" y="18104"/>
                    </a:lnTo>
                    <a:lnTo>
                      <a:pt x="5841" y="18152"/>
                    </a:lnTo>
                    <a:lnTo>
                      <a:pt x="5816" y="18177"/>
                    </a:lnTo>
                    <a:lnTo>
                      <a:pt x="5816" y="18225"/>
                    </a:lnTo>
                    <a:lnTo>
                      <a:pt x="5841" y="18250"/>
                    </a:lnTo>
                    <a:lnTo>
                      <a:pt x="5865" y="18274"/>
                    </a:lnTo>
                    <a:lnTo>
                      <a:pt x="5987" y="18323"/>
                    </a:lnTo>
                    <a:lnTo>
                      <a:pt x="6157" y="18371"/>
                    </a:lnTo>
                    <a:lnTo>
                      <a:pt x="6303" y="18371"/>
                    </a:lnTo>
                    <a:lnTo>
                      <a:pt x="6449" y="18347"/>
                    </a:lnTo>
                    <a:lnTo>
                      <a:pt x="6473" y="18444"/>
                    </a:lnTo>
                    <a:lnTo>
                      <a:pt x="6303" y="18469"/>
                    </a:lnTo>
                    <a:lnTo>
                      <a:pt x="6157" y="18542"/>
                    </a:lnTo>
                    <a:lnTo>
                      <a:pt x="6035" y="18615"/>
                    </a:lnTo>
                    <a:lnTo>
                      <a:pt x="5914" y="18688"/>
                    </a:lnTo>
                    <a:lnTo>
                      <a:pt x="5889" y="18736"/>
                    </a:lnTo>
                    <a:lnTo>
                      <a:pt x="5889" y="18761"/>
                    </a:lnTo>
                    <a:lnTo>
                      <a:pt x="5914" y="18785"/>
                    </a:lnTo>
                    <a:lnTo>
                      <a:pt x="5962" y="18809"/>
                    </a:lnTo>
                    <a:lnTo>
                      <a:pt x="6108" y="18809"/>
                    </a:lnTo>
                    <a:lnTo>
                      <a:pt x="6279" y="18785"/>
                    </a:lnTo>
                    <a:lnTo>
                      <a:pt x="6498" y="18761"/>
                    </a:lnTo>
                    <a:lnTo>
                      <a:pt x="6522" y="18980"/>
                    </a:lnTo>
                    <a:lnTo>
                      <a:pt x="6376" y="19028"/>
                    </a:lnTo>
                    <a:lnTo>
                      <a:pt x="6254" y="19101"/>
                    </a:lnTo>
                    <a:lnTo>
                      <a:pt x="5987" y="19223"/>
                    </a:lnTo>
                    <a:lnTo>
                      <a:pt x="5962" y="19272"/>
                    </a:lnTo>
                    <a:lnTo>
                      <a:pt x="5962" y="19320"/>
                    </a:lnTo>
                    <a:lnTo>
                      <a:pt x="5987" y="19369"/>
                    </a:lnTo>
                    <a:lnTo>
                      <a:pt x="6011" y="19393"/>
                    </a:lnTo>
                    <a:lnTo>
                      <a:pt x="6425" y="19393"/>
                    </a:lnTo>
                    <a:lnTo>
                      <a:pt x="6595" y="19345"/>
                    </a:lnTo>
                    <a:lnTo>
                      <a:pt x="6619" y="19393"/>
                    </a:lnTo>
                    <a:lnTo>
                      <a:pt x="6571" y="19442"/>
                    </a:lnTo>
                    <a:lnTo>
                      <a:pt x="6522" y="19515"/>
                    </a:lnTo>
                    <a:lnTo>
                      <a:pt x="6254" y="19637"/>
                    </a:lnTo>
                    <a:lnTo>
                      <a:pt x="6230" y="19661"/>
                    </a:lnTo>
                    <a:lnTo>
                      <a:pt x="6206" y="19734"/>
                    </a:lnTo>
                    <a:lnTo>
                      <a:pt x="6230" y="19758"/>
                    </a:lnTo>
                    <a:lnTo>
                      <a:pt x="6279" y="19783"/>
                    </a:lnTo>
                    <a:lnTo>
                      <a:pt x="6595" y="19758"/>
                    </a:lnTo>
                    <a:lnTo>
                      <a:pt x="6668" y="19783"/>
                    </a:lnTo>
                    <a:lnTo>
                      <a:pt x="6887" y="19856"/>
                    </a:lnTo>
                    <a:lnTo>
                      <a:pt x="7106" y="19904"/>
                    </a:lnTo>
                    <a:lnTo>
                      <a:pt x="7203" y="19953"/>
                    </a:lnTo>
                    <a:lnTo>
                      <a:pt x="7252" y="20001"/>
                    </a:lnTo>
                    <a:lnTo>
                      <a:pt x="7276" y="20050"/>
                    </a:lnTo>
                    <a:lnTo>
                      <a:pt x="7276" y="20123"/>
                    </a:lnTo>
                    <a:lnTo>
                      <a:pt x="7252" y="20172"/>
                    </a:lnTo>
                    <a:lnTo>
                      <a:pt x="7203" y="20245"/>
                    </a:lnTo>
                    <a:lnTo>
                      <a:pt x="7057" y="20342"/>
                    </a:lnTo>
                    <a:lnTo>
                      <a:pt x="6936" y="20391"/>
                    </a:lnTo>
                    <a:lnTo>
                      <a:pt x="6814" y="20439"/>
                    </a:lnTo>
                    <a:lnTo>
                      <a:pt x="6692" y="20464"/>
                    </a:lnTo>
                    <a:lnTo>
                      <a:pt x="6571" y="20464"/>
                    </a:lnTo>
                    <a:lnTo>
                      <a:pt x="6303" y="20439"/>
                    </a:lnTo>
                    <a:lnTo>
                      <a:pt x="5889" y="20439"/>
                    </a:lnTo>
                    <a:lnTo>
                      <a:pt x="5768" y="20391"/>
                    </a:lnTo>
                    <a:lnTo>
                      <a:pt x="5670" y="20318"/>
                    </a:lnTo>
                    <a:lnTo>
                      <a:pt x="5597" y="20220"/>
                    </a:lnTo>
                    <a:lnTo>
                      <a:pt x="5524" y="20099"/>
                    </a:lnTo>
                    <a:lnTo>
                      <a:pt x="5476" y="19929"/>
                    </a:lnTo>
                    <a:lnTo>
                      <a:pt x="5403" y="19612"/>
                    </a:lnTo>
                    <a:lnTo>
                      <a:pt x="5354" y="19247"/>
                    </a:lnTo>
                    <a:lnTo>
                      <a:pt x="5330" y="18882"/>
                    </a:lnTo>
                    <a:lnTo>
                      <a:pt x="5305" y="18371"/>
                    </a:lnTo>
                    <a:lnTo>
                      <a:pt x="5184" y="16960"/>
                    </a:lnTo>
                    <a:lnTo>
                      <a:pt x="5111" y="16254"/>
                    </a:lnTo>
                    <a:lnTo>
                      <a:pt x="5038" y="15549"/>
                    </a:lnTo>
                    <a:lnTo>
                      <a:pt x="4965" y="15086"/>
                    </a:lnTo>
                    <a:lnTo>
                      <a:pt x="4867" y="14600"/>
                    </a:lnTo>
                    <a:lnTo>
                      <a:pt x="4624" y="13675"/>
                    </a:lnTo>
                    <a:lnTo>
                      <a:pt x="4527" y="13310"/>
                    </a:lnTo>
                    <a:lnTo>
                      <a:pt x="4454" y="13018"/>
                    </a:lnTo>
                    <a:lnTo>
                      <a:pt x="4405" y="12896"/>
                    </a:lnTo>
                    <a:lnTo>
                      <a:pt x="4356" y="12823"/>
                    </a:lnTo>
                    <a:lnTo>
                      <a:pt x="4356" y="12799"/>
                    </a:lnTo>
                    <a:lnTo>
                      <a:pt x="4332" y="12750"/>
                    </a:lnTo>
                    <a:lnTo>
                      <a:pt x="4283" y="12702"/>
                    </a:lnTo>
                    <a:lnTo>
                      <a:pt x="4235" y="12677"/>
                    </a:lnTo>
                    <a:lnTo>
                      <a:pt x="4186" y="12653"/>
                    </a:lnTo>
                    <a:lnTo>
                      <a:pt x="4113" y="12677"/>
                    </a:lnTo>
                    <a:lnTo>
                      <a:pt x="4040" y="12750"/>
                    </a:lnTo>
                    <a:lnTo>
                      <a:pt x="3991" y="12848"/>
                    </a:lnTo>
                    <a:lnTo>
                      <a:pt x="3918" y="13091"/>
                    </a:lnTo>
                    <a:lnTo>
                      <a:pt x="3870" y="13286"/>
                    </a:lnTo>
                    <a:lnTo>
                      <a:pt x="3772" y="13237"/>
                    </a:lnTo>
                    <a:lnTo>
                      <a:pt x="3675" y="13213"/>
                    </a:lnTo>
                    <a:lnTo>
                      <a:pt x="3626" y="13237"/>
                    </a:lnTo>
                    <a:lnTo>
                      <a:pt x="3602" y="13310"/>
                    </a:lnTo>
                    <a:lnTo>
                      <a:pt x="3626" y="13383"/>
                    </a:lnTo>
                    <a:lnTo>
                      <a:pt x="3675" y="13456"/>
                    </a:lnTo>
                    <a:lnTo>
                      <a:pt x="3748" y="13529"/>
                    </a:lnTo>
                    <a:lnTo>
                      <a:pt x="3821" y="13578"/>
                    </a:lnTo>
                    <a:lnTo>
                      <a:pt x="3797" y="13772"/>
                    </a:lnTo>
                    <a:lnTo>
                      <a:pt x="3651" y="13772"/>
                    </a:lnTo>
                    <a:lnTo>
                      <a:pt x="3505" y="13821"/>
                    </a:lnTo>
                    <a:lnTo>
                      <a:pt x="3480" y="13845"/>
                    </a:lnTo>
                    <a:lnTo>
                      <a:pt x="3505" y="13870"/>
                    </a:lnTo>
                    <a:lnTo>
                      <a:pt x="3651" y="13943"/>
                    </a:lnTo>
                    <a:lnTo>
                      <a:pt x="3772" y="14016"/>
                    </a:lnTo>
                    <a:lnTo>
                      <a:pt x="3724" y="14405"/>
                    </a:lnTo>
                    <a:lnTo>
                      <a:pt x="3505" y="14381"/>
                    </a:lnTo>
                    <a:lnTo>
                      <a:pt x="3407" y="14381"/>
                    </a:lnTo>
                    <a:lnTo>
                      <a:pt x="3310" y="14405"/>
                    </a:lnTo>
                    <a:lnTo>
                      <a:pt x="3286" y="14454"/>
                    </a:lnTo>
                    <a:lnTo>
                      <a:pt x="3286" y="14478"/>
                    </a:lnTo>
                    <a:lnTo>
                      <a:pt x="3286" y="14502"/>
                    </a:lnTo>
                    <a:lnTo>
                      <a:pt x="3383" y="14551"/>
                    </a:lnTo>
                    <a:lnTo>
                      <a:pt x="3480" y="14624"/>
                    </a:lnTo>
                    <a:lnTo>
                      <a:pt x="3675" y="14721"/>
                    </a:lnTo>
                    <a:lnTo>
                      <a:pt x="3675" y="14892"/>
                    </a:lnTo>
                    <a:lnTo>
                      <a:pt x="3480" y="14892"/>
                    </a:lnTo>
                    <a:lnTo>
                      <a:pt x="3286" y="14916"/>
                    </a:lnTo>
                    <a:lnTo>
                      <a:pt x="3213" y="14940"/>
                    </a:lnTo>
                    <a:lnTo>
                      <a:pt x="3140" y="14965"/>
                    </a:lnTo>
                    <a:lnTo>
                      <a:pt x="3115" y="15013"/>
                    </a:lnTo>
                    <a:lnTo>
                      <a:pt x="3115" y="15038"/>
                    </a:lnTo>
                    <a:lnTo>
                      <a:pt x="3140" y="15086"/>
                    </a:lnTo>
                    <a:lnTo>
                      <a:pt x="3188" y="15135"/>
                    </a:lnTo>
                    <a:lnTo>
                      <a:pt x="3310" y="15208"/>
                    </a:lnTo>
                    <a:lnTo>
                      <a:pt x="3456" y="15232"/>
                    </a:lnTo>
                    <a:lnTo>
                      <a:pt x="3626" y="15257"/>
                    </a:lnTo>
                    <a:lnTo>
                      <a:pt x="3578" y="15573"/>
                    </a:lnTo>
                    <a:lnTo>
                      <a:pt x="3334" y="15549"/>
                    </a:lnTo>
                    <a:lnTo>
                      <a:pt x="3018" y="15549"/>
                    </a:lnTo>
                    <a:lnTo>
                      <a:pt x="2921" y="15573"/>
                    </a:lnTo>
                    <a:lnTo>
                      <a:pt x="2896" y="15597"/>
                    </a:lnTo>
                    <a:lnTo>
                      <a:pt x="2896" y="15622"/>
                    </a:lnTo>
                    <a:lnTo>
                      <a:pt x="2945" y="15695"/>
                    </a:lnTo>
                    <a:lnTo>
                      <a:pt x="3018" y="15743"/>
                    </a:lnTo>
                    <a:lnTo>
                      <a:pt x="3164" y="15816"/>
                    </a:lnTo>
                    <a:lnTo>
                      <a:pt x="3359" y="15889"/>
                    </a:lnTo>
                    <a:lnTo>
                      <a:pt x="3553" y="15914"/>
                    </a:lnTo>
                    <a:lnTo>
                      <a:pt x="3529" y="16011"/>
                    </a:lnTo>
                    <a:lnTo>
                      <a:pt x="3261" y="16035"/>
                    </a:lnTo>
                    <a:lnTo>
                      <a:pt x="3115" y="16060"/>
                    </a:lnTo>
                    <a:lnTo>
                      <a:pt x="2994" y="16108"/>
                    </a:lnTo>
                    <a:lnTo>
                      <a:pt x="2969" y="16133"/>
                    </a:lnTo>
                    <a:lnTo>
                      <a:pt x="2969" y="16181"/>
                    </a:lnTo>
                    <a:lnTo>
                      <a:pt x="2969" y="16206"/>
                    </a:lnTo>
                    <a:lnTo>
                      <a:pt x="2994" y="16230"/>
                    </a:lnTo>
                    <a:lnTo>
                      <a:pt x="3115" y="16279"/>
                    </a:lnTo>
                    <a:lnTo>
                      <a:pt x="3237" y="16303"/>
                    </a:lnTo>
                    <a:lnTo>
                      <a:pt x="3480" y="16327"/>
                    </a:lnTo>
                    <a:lnTo>
                      <a:pt x="3432" y="16790"/>
                    </a:lnTo>
                    <a:lnTo>
                      <a:pt x="3261" y="16790"/>
                    </a:lnTo>
                    <a:lnTo>
                      <a:pt x="3115" y="16814"/>
                    </a:lnTo>
                    <a:lnTo>
                      <a:pt x="2872" y="16838"/>
                    </a:lnTo>
                    <a:lnTo>
                      <a:pt x="2775" y="16887"/>
                    </a:lnTo>
                    <a:lnTo>
                      <a:pt x="2677" y="16960"/>
                    </a:lnTo>
                    <a:lnTo>
                      <a:pt x="2653" y="17033"/>
                    </a:lnTo>
                    <a:lnTo>
                      <a:pt x="2677" y="17082"/>
                    </a:lnTo>
                    <a:lnTo>
                      <a:pt x="2702" y="17106"/>
                    </a:lnTo>
                    <a:lnTo>
                      <a:pt x="2799" y="17155"/>
                    </a:lnTo>
                    <a:lnTo>
                      <a:pt x="2896" y="17155"/>
                    </a:lnTo>
                    <a:lnTo>
                      <a:pt x="3091" y="17179"/>
                    </a:lnTo>
                    <a:lnTo>
                      <a:pt x="3383" y="17203"/>
                    </a:lnTo>
                    <a:lnTo>
                      <a:pt x="3359" y="17398"/>
                    </a:lnTo>
                    <a:lnTo>
                      <a:pt x="3188" y="17398"/>
                    </a:lnTo>
                    <a:lnTo>
                      <a:pt x="3042" y="17422"/>
                    </a:lnTo>
                    <a:lnTo>
                      <a:pt x="2750" y="17520"/>
                    </a:lnTo>
                    <a:lnTo>
                      <a:pt x="2702" y="17544"/>
                    </a:lnTo>
                    <a:lnTo>
                      <a:pt x="2677" y="17593"/>
                    </a:lnTo>
                    <a:lnTo>
                      <a:pt x="2702" y="17641"/>
                    </a:lnTo>
                    <a:lnTo>
                      <a:pt x="2750" y="17666"/>
                    </a:lnTo>
                    <a:lnTo>
                      <a:pt x="2896" y="17714"/>
                    </a:lnTo>
                    <a:lnTo>
                      <a:pt x="3018" y="17739"/>
                    </a:lnTo>
                    <a:lnTo>
                      <a:pt x="3310" y="17739"/>
                    </a:lnTo>
                    <a:lnTo>
                      <a:pt x="3310" y="17763"/>
                    </a:lnTo>
                    <a:lnTo>
                      <a:pt x="3286" y="17933"/>
                    </a:lnTo>
                    <a:lnTo>
                      <a:pt x="3018" y="17958"/>
                    </a:lnTo>
                    <a:lnTo>
                      <a:pt x="2799" y="17982"/>
                    </a:lnTo>
                    <a:lnTo>
                      <a:pt x="2702" y="18031"/>
                    </a:lnTo>
                    <a:lnTo>
                      <a:pt x="2629" y="18079"/>
                    </a:lnTo>
                    <a:lnTo>
                      <a:pt x="2604" y="18128"/>
                    </a:lnTo>
                    <a:lnTo>
                      <a:pt x="2604" y="18177"/>
                    </a:lnTo>
                    <a:lnTo>
                      <a:pt x="2653" y="18250"/>
                    </a:lnTo>
                    <a:lnTo>
                      <a:pt x="2702" y="18274"/>
                    </a:lnTo>
                    <a:lnTo>
                      <a:pt x="2775" y="18298"/>
                    </a:lnTo>
                    <a:lnTo>
                      <a:pt x="2848" y="18323"/>
                    </a:lnTo>
                    <a:lnTo>
                      <a:pt x="3018" y="18323"/>
                    </a:lnTo>
                    <a:lnTo>
                      <a:pt x="3164" y="18298"/>
                    </a:lnTo>
                    <a:lnTo>
                      <a:pt x="3237" y="18323"/>
                    </a:lnTo>
                    <a:lnTo>
                      <a:pt x="3213" y="18517"/>
                    </a:lnTo>
                    <a:lnTo>
                      <a:pt x="2848" y="18566"/>
                    </a:lnTo>
                    <a:lnTo>
                      <a:pt x="2677" y="18615"/>
                    </a:lnTo>
                    <a:lnTo>
                      <a:pt x="2604" y="18663"/>
                    </a:lnTo>
                    <a:lnTo>
                      <a:pt x="2531" y="18712"/>
                    </a:lnTo>
                    <a:lnTo>
                      <a:pt x="2507" y="18761"/>
                    </a:lnTo>
                    <a:lnTo>
                      <a:pt x="2507" y="18785"/>
                    </a:lnTo>
                    <a:lnTo>
                      <a:pt x="2531" y="18809"/>
                    </a:lnTo>
                    <a:lnTo>
                      <a:pt x="2556" y="18834"/>
                    </a:lnTo>
                    <a:lnTo>
                      <a:pt x="2702" y="18882"/>
                    </a:lnTo>
                    <a:lnTo>
                      <a:pt x="3164" y="18882"/>
                    </a:lnTo>
                    <a:lnTo>
                      <a:pt x="3115" y="19223"/>
                    </a:lnTo>
                    <a:lnTo>
                      <a:pt x="2799" y="19199"/>
                    </a:lnTo>
                    <a:lnTo>
                      <a:pt x="2677" y="19199"/>
                    </a:lnTo>
                    <a:lnTo>
                      <a:pt x="2580" y="19223"/>
                    </a:lnTo>
                    <a:lnTo>
                      <a:pt x="2483" y="19247"/>
                    </a:lnTo>
                    <a:lnTo>
                      <a:pt x="2410" y="19320"/>
                    </a:lnTo>
                    <a:lnTo>
                      <a:pt x="2410" y="19369"/>
                    </a:lnTo>
                    <a:lnTo>
                      <a:pt x="2410" y="19393"/>
                    </a:lnTo>
                    <a:lnTo>
                      <a:pt x="2483" y="19466"/>
                    </a:lnTo>
                    <a:lnTo>
                      <a:pt x="2580" y="19515"/>
                    </a:lnTo>
                    <a:lnTo>
                      <a:pt x="2702" y="19564"/>
                    </a:lnTo>
                    <a:lnTo>
                      <a:pt x="2799" y="19564"/>
                    </a:lnTo>
                    <a:lnTo>
                      <a:pt x="3042" y="19612"/>
                    </a:lnTo>
                    <a:lnTo>
                      <a:pt x="3018" y="19807"/>
                    </a:lnTo>
                    <a:lnTo>
                      <a:pt x="2896" y="19807"/>
                    </a:lnTo>
                    <a:lnTo>
                      <a:pt x="2556" y="19856"/>
                    </a:lnTo>
                    <a:lnTo>
                      <a:pt x="2483" y="19880"/>
                    </a:lnTo>
                    <a:lnTo>
                      <a:pt x="2434" y="19904"/>
                    </a:lnTo>
                    <a:lnTo>
                      <a:pt x="2337" y="20001"/>
                    </a:lnTo>
                    <a:lnTo>
                      <a:pt x="2312" y="20026"/>
                    </a:lnTo>
                    <a:lnTo>
                      <a:pt x="2337" y="20074"/>
                    </a:lnTo>
                    <a:lnTo>
                      <a:pt x="2434" y="20123"/>
                    </a:lnTo>
                    <a:lnTo>
                      <a:pt x="2531" y="20147"/>
                    </a:lnTo>
                    <a:lnTo>
                      <a:pt x="2726" y="20172"/>
                    </a:lnTo>
                    <a:lnTo>
                      <a:pt x="2507" y="20269"/>
                    </a:lnTo>
                    <a:lnTo>
                      <a:pt x="2288" y="20366"/>
                    </a:lnTo>
                    <a:lnTo>
                      <a:pt x="1801" y="20512"/>
                    </a:lnTo>
                    <a:lnTo>
                      <a:pt x="1655" y="20537"/>
                    </a:lnTo>
                    <a:lnTo>
                      <a:pt x="1485" y="20561"/>
                    </a:lnTo>
                    <a:lnTo>
                      <a:pt x="1315" y="20537"/>
                    </a:lnTo>
                    <a:lnTo>
                      <a:pt x="1145" y="20488"/>
                    </a:lnTo>
                    <a:lnTo>
                      <a:pt x="1120" y="20464"/>
                    </a:lnTo>
                    <a:lnTo>
                      <a:pt x="1096" y="20415"/>
                    </a:lnTo>
                    <a:lnTo>
                      <a:pt x="1096" y="20391"/>
                    </a:lnTo>
                    <a:lnTo>
                      <a:pt x="1096" y="20342"/>
                    </a:lnTo>
                    <a:lnTo>
                      <a:pt x="1145" y="20245"/>
                    </a:lnTo>
                    <a:lnTo>
                      <a:pt x="1242" y="20123"/>
                    </a:lnTo>
                    <a:lnTo>
                      <a:pt x="1485" y="19929"/>
                    </a:lnTo>
                    <a:lnTo>
                      <a:pt x="1631" y="19831"/>
                    </a:lnTo>
                    <a:lnTo>
                      <a:pt x="1680" y="19807"/>
                    </a:lnTo>
                    <a:lnTo>
                      <a:pt x="1704" y="19758"/>
                    </a:lnTo>
                    <a:lnTo>
                      <a:pt x="1704" y="19710"/>
                    </a:lnTo>
                    <a:lnTo>
                      <a:pt x="1704" y="19661"/>
                    </a:lnTo>
                    <a:lnTo>
                      <a:pt x="1728" y="19588"/>
                    </a:lnTo>
                    <a:lnTo>
                      <a:pt x="1826" y="18785"/>
                    </a:lnTo>
                    <a:lnTo>
                      <a:pt x="1923" y="18006"/>
                    </a:lnTo>
                    <a:lnTo>
                      <a:pt x="2045" y="16425"/>
                    </a:lnTo>
                    <a:lnTo>
                      <a:pt x="2142" y="14843"/>
                    </a:lnTo>
                    <a:lnTo>
                      <a:pt x="2264" y="13237"/>
                    </a:lnTo>
                    <a:lnTo>
                      <a:pt x="2410" y="11631"/>
                    </a:lnTo>
                    <a:lnTo>
                      <a:pt x="2531" y="10025"/>
                    </a:lnTo>
                    <a:lnTo>
                      <a:pt x="2556" y="9368"/>
                    </a:lnTo>
                    <a:lnTo>
                      <a:pt x="2580" y="8663"/>
                    </a:lnTo>
                    <a:lnTo>
                      <a:pt x="2580" y="8322"/>
                    </a:lnTo>
                    <a:lnTo>
                      <a:pt x="2580" y="7981"/>
                    </a:lnTo>
                    <a:lnTo>
                      <a:pt x="2531" y="7641"/>
                    </a:lnTo>
                    <a:lnTo>
                      <a:pt x="2483" y="7324"/>
                    </a:lnTo>
                    <a:lnTo>
                      <a:pt x="2483" y="7251"/>
                    </a:lnTo>
                    <a:lnTo>
                      <a:pt x="2458" y="7178"/>
                    </a:lnTo>
                    <a:lnTo>
                      <a:pt x="2434" y="7130"/>
                    </a:lnTo>
                    <a:lnTo>
                      <a:pt x="2410" y="7105"/>
                    </a:lnTo>
                    <a:lnTo>
                      <a:pt x="2337" y="7057"/>
                    </a:lnTo>
                    <a:lnTo>
                      <a:pt x="2239" y="7057"/>
                    </a:lnTo>
                    <a:lnTo>
                      <a:pt x="2166" y="7105"/>
                    </a:lnTo>
                    <a:lnTo>
                      <a:pt x="2020" y="7130"/>
                    </a:lnTo>
                    <a:lnTo>
                      <a:pt x="1899" y="7154"/>
                    </a:lnTo>
                    <a:lnTo>
                      <a:pt x="1826" y="7227"/>
                    </a:lnTo>
                    <a:lnTo>
                      <a:pt x="1801" y="7300"/>
                    </a:lnTo>
                    <a:lnTo>
                      <a:pt x="1801" y="7349"/>
                    </a:lnTo>
                    <a:lnTo>
                      <a:pt x="1801" y="7397"/>
                    </a:lnTo>
                    <a:lnTo>
                      <a:pt x="1874" y="7446"/>
                    </a:lnTo>
                    <a:lnTo>
                      <a:pt x="1923" y="7470"/>
                    </a:lnTo>
                    <a:lnTo>
                      <a:pt x="1899" y="7519"/>
                    </a:lnTo>
                    <a:lnTo>
                      <a:pt x="1704" y="7519"/>
                    </a:lnTo>
                    <a:lnTo>
                      <a:pt x="1631" y="7543"/>
                    </a:lnTo>
                    <a:lnTo>
                      <a:pt x="1558" y="7592"/>
                    </a:lnTo>
                    <a:lnTo>
                      <a:pt x="1534" y="7665"/>
                    </a:lnTo>
                    <a:lnTo>
                      <a:pt x="1534" y="7714"/>
                    </a:lnTo>
                    <a:lnTo>
                      <a:pt x="1558" y="7738"/>
                    </a:lnTo>
                    <a:lnTo>
                      <a:pt x="1631" y="7811"/>
                    </a:lnTo>
                    <a:lnTo>
                      <a:pt x="1753" y="7860"/>
                    </a:lnTo>
                    <a:lnTo>
                      <a:pt x="1728" y="7957"/>
                    </a:lnTo>
                    <a:lnTo>
                      <a:pt x="1582" y="7957"/>
                    </a:lnTo>
                    <a:lnTo>
                      <a:pt x="1461" y="8006"/>
                    </a:lnTo>
                    <a:lnTo>
                      <a:pt x="1412" y="8054"/>
                    </a:lnTo>
                    <a:lnTo>
                      <a:pt x="1388" y="8127"/>
                    </a:lnTo>
                    <a:lnTo>
                      <a:pt x="1412" y="8200"/>
                    </a:lnTo>
                    <a:lnTo>
                      <a:pt x="1461" y="8249"/>
                    </a:lnTo>
                    <a:lnTo>
                      <a:pt x="1534" y="8273"/>
                    </a:lnTo>
                    <a:lnTo>
                      <a:pt x="1631" y="8298"/>
                    </a:lnTo>
                    <a:lnTo>
                      <a:pt x="1582" y="8468"/>
                    </a:lnTo>
                    <a:lnTo>
                      <a:pt x="1437" y="8468"/>
                    </a:lnTo>
                    <a:lnTo>
                      <a:pt x="1364" y="8517"/>
                    </a:lnTo>
                    <a:lnTo>
                      <a:pt x="1291" y="8541"/>
                    </a:lnTo>
                    <a:lnTo>
                      <a:pt x="1291" y="8590"/>
                    </a:lnTo>
                    <a:lnTo>
                      <a:pt x="1291" y="8638"/>
                    </a:lnTo>
                    <a:lnTo>
                      <a:pt x="1339" y="8687"/>
                    </a:lnTo>
                    <a:lnTo>
                      <a:pt x="1388" y="8736"/>
                    </a:lnTo>
                    <a:lnTo>
                      <a:pt x="1509" y="8760"/>
                    </a:lnTo>
                    <a:lnTo>
                      <a:pt x="1485" y="8833"/>
                    </a:lnTo>
                    <a:lnTo>
                      <a:pt x="1461" y="8930"/>
                    </a:lnTo>
                    <a:lnTo>
                      <a:pt x="1315" y="8955"/>
                    </a:lnTo>
                    <a:lnTo>
                      <a:pt x="1242" y="8979"/>
                    </a:lnTo>
                    <a:lnTo>
                      <a:pt x="1193" y="9028"/>
                    </a:lnTo>
                    <a:lnTo>
                      <a:pt x="1169" y="9076"/>
                    </a:lnTo>
                    <a:lnTo>
                      <a:pt x="1169" y="9149"/>
                    </a:lnTo>
                    <a:lnTo>
                      <a:pt x="1218" y="9198"/>
                    </a:lnTo>
                    <a:lnTo>
                      <a:pt x="1242" y="9222"/>
                    </a:lnTo>
                    <a:lnTo>
                      <a:pt x="1364" y="9271"/>
                    </a:lnTo>
                    <a:lnTo>
                      <a:pt x="1364" y="9295"/>
                    </a:lnTo>
                    <a:lnTo>
                      <a:pt x="1315" y="9320"/>
                    </a:lnTo>
                    <a:lnTo>
                      <a:pt x="1169" y="9344"/>
                    </a:lnTo>
                    <a:lnTo>
                      <a:pt x="1096" y="9393"/>
                    </a:lnTo>
                    <a:lnTo>
                      <a:pt x="1047" y="9441"/>
                    </a:lnTo>
                    <a:lnTo>
                      <a:pt x="1023" y="9539"/>
                    </a:lnTo>
                    <a:lnTo>
                      <a:pt x="1047" y="9563"/>
                    </a:lnTo>
                    <a:lnTo>
                      <a:pt x="1072" y="9612"/>
                    </a:lnTo>
                    <a:lnTo>
                      <a:pt x="1120" y="9636"/>
                    </a:lnTo>
                    <a:lnTo>
                      <a:pt x="1169" y="9660"/>
                    </a:lnTo>
                    <a:lnTo>
                      <a:pt x="1291" y="9660"/>
                    </a:lnTo>
                    <a:lnTo>
                      <a:pt x="1266" y="9733"/>
                    </a:lnTo>
                    <a:lnTo>
                      <a:pt x="1145" y="9733"/>
                    </a:lnTo>
                    <a:lnTo>
                      <a:pt x="1072" y="9758"/>
                    </a:lnTo>
                    <a:lnTo>
                      <a:pt x="1023" y="9806"/>
                    </a:lnTo>
                    <a:lnTo>
                      <a:pt x="999" y="9879"/>
                    </a:lnTo>
                    <a:lnTo>
                      <a:pt x="1023" y="9952"/>
                    </a:lnTo>
                    <a:lnTo>
                      <a:pt x="1120" y="10001"/>
                    </a:lnTo>
                    <a:lnTo>
                      <a:pt x="1218" y="10025"/>
                    </a:lnTo>
                    <a:lnTo>
                      <a:pt x="1169" y="10269"/>
                    </a:lnTo>
                    <a:lnTo>
                      <a:pt x="1096" y="10244"/>
                    </a:lnTo>
                    <a:lnTo>
                      <a:pt x="1023" y="10269"/>
                    </a:lnTo>
                    <a:lnTo>
                      <a:pt x="974" y="10293"/>
                    </a:lnTo>
                    <a:lnTo>
                      <a:pt x="926" y="10342"/>
                    </a:lnTo>
                    <a:lnTo>
                      <a:pt x="926" y="10390"/>
                    </a:lnTo>
                    <a:lnTo>
                      <a:pt x="926" y="10439"/>
                    </a:lnTo>
                    <a:lnTo>
                      <a:pt x="950" y="10488"/>
                    </a:lnTo>
                    <a:lnTo>
                      <a:pt x="999" y="10536"/>
                    </a:lnTo>
                    <a:lnTo>
                      <a:pt x="1096" y="10609"/>
                    </a:lnTo>
                    <a:lnTo>
                      <a:pt x="1072" y="10634"/>
                    </a:lnTo>
                    <a:lnTo>
                      <a:pt x="1047" y="10682"/>
                    </a:lnTo>
                    <a:lnTo>
                      <a:pt x="1047" y="10755"/>
                    </a:lnTo>
                    <a:lnTo>
                      <a:pt x="1047" y="10804"/>
                    </a:lnTo>
                    <a:lnTo>
                      <a:pt x="1145" y="11096"/>
                    </a:lnTo>
                    <a:lnTo>
                      <a:pt x="1169" y="11291"/>
                    </a:lnTo>
                    <a:lnTo>
                      <a:pt x="1193" y="11461"/>
                    </a:lnTo>
                    <a:lnTo>
                      <a:pt x="1193" y="11631"/>
                    </a:lnTo>
                    <a:lnTo>
                      <a:pt x="1120" y="11777"/>
                    </a:lnTo>
                    <a:lnTo>
                      <a:pt x="1096" y="11826"/>
                    </a:lnTo>
                    <a:lnTo>
                      <a:pt x="1023" y="11875"/>
                    </a:lnTo>
                    <a:lnTo>
                      <a:pt x="950" y="11923"/>
                    </a:lnTo>
                    <a:lnTo>
                      <a:pt x="780" y="11923"/>
                    </a:lnTo>
                    <a:lnTo>
                      <a:pt x="707" y="11875"/>
                    </a:lnTo>
                    <a:lnTo>
                      <a:pt x="658" y="11826"/>
                    </a:lnTo>
                    <a:lnTo>
                      <a:pt x="609" y="11753"/>
                    </a:lnTo>
                    <a:lnTo>
                      <a:pt x="512" y="11607"/>
                    </a:lnTo>
                    <a:lnTo>
                      <a:pt x="463" y="11437"/>
                    </a:lnTo>
                    <a:lnTo>
                      <a:pt x="463" y="11315"/>
                    </a:lnTo>
                    <a:lnTo>
                      <a:pt x="463" y="11193"/>
                    </a:lnTo>
                    <a:lnTo>
                      <a:pt x="512" y="10974"/>
                    </a:lnTo>
                    <a:lnTo>
                      <a:pt x="585" y="10974"/>
                    </a:lnTo>
                    <a:lnTo>
                      <a:pt x="634" y="10950"/>
                    </a:lnTo>
                    <a:lnTo>
                      <a:pt x="658" y="10901"/>
                    </a:lnTo>
                    <a:lnTo>
                      <a:pt x="658" y="10853"/>
                    </a:lnTo>
                    <a:lnTo>
                      <a:pt x="609" y="10658"/>
                    </a:lnTo>
                    <a:lnTo>
                      <a:pt x="585" y="10463"/>
                    </a:lnTo>
                    <a:lnTo>
                      <a:pt x="561" y="10074"/>
                    </a:lnTo>
                    <a:lnTo>
                      <a:pt x="585" y="9660"/>
                    </a:lnTo>
                    <a:lnTo>
                      <a:pt x="634" y="9271"/>
                    </a:lnTo>
                    <a:lnTo>
                      <a:pt x="731" y="8882"/>
                    </a:lnTo>
                    <a:lnTo>
                      <a:pt x="828" y="8492"/>
                    </a:lnTo>
                    <a:lnTo>
                      <a:pt x="1072" y="7714"/>
                    </a:lnTo>
                    <a:lnTo>
                      <a:pt x="1218" y="7227"/>
                    </a:lnTo>
                    <a:lnTo>
                      <a:pt x="1412" y="6740"/>
                    </a:lnTo>
                    <a:lnTo>
                      <a:pt x="1631" y="6302"/>
                    </a:lnTo>
                    <a:lnTo>
                      <a:pt x="1753" y="6108"/>
                    </a:lnTo>
                    <a:lnTo>
                      <a:pt x="1899" y="5913"/>
                    </a:lnTo>
                    <a:lnTo>
                      <a:pt x="2045" y="5743"/>
                    </a:lnTo>
                    <a:lnTo>
                      <a:pt x="2215" y="5572"/>
                    </a:lnTo>
                    <a:lnTo>
                      <a:pt x="2385" y="5402"/>
                    </a:lnTo>
                    <a:lnTo>
                      <a:pt x="2580" y="5280"/>
                    </a:lnTo>
                    <a:lnTo>
                      <a:pt x="2799" y="5159"/>
                    </a:lnTo>
                    <a:lnTo>
                      <a:pt x="3042" y="5061"/>
                    </a:lnTo>
                    <a:lnTo>
                      <a:pt x="3286" y="4964"/>
                    </a:lnTo>
                    <a:lnTo>
                      <a:pt x="3553" y="4891"/>
                    </a:lnTo>
                    <a:lnTo>
                      <a:pt x="3845" y="4842"/>
                    </a:lnTo>
                    <a:lnTo>
                      <a:pt x="4113" y="4818"/>
                    </a:lnTo>
                    <a:lnTo>
                      <a:pt x="4162" y="4842"/>
                    </a:lnTo>
                    <a:lnTo>
                      <a:pt x="4259" y="4818"/>
                    </a:lnTo>
                    <a:close/>
                    <a:moveTo>
                      <a:pt x="4259" y="0"/>
                    </a:moveTo>
                    <a:lnTo>
                      <a:pt x="4016" y="25"/>
                    </a:lnTo>
                    <a:lnTo>
                      <a:pt x="3797" y="98"/>
                    </a:lnTo>
                    <a:lnTo>
                      <a:pt x="3675" y="98"/>
                    </a:lnTo>
                    <a:lnTo>
                      <a:pt x="3578" y="146"/>
                    </a:lnTo>
                    <a:lnTo>
                      <a:pt x="3334" y="244"/>
                    </a:lnTo>
                    <a:lnTo>
                      <a:pt x="3140" y="390"/>
                    </a:lnTo>
                    <a:lnTo>
                      <a:pt x="2945" y="536"/>
                    </a:lnTo>
                    <a:lnTo>
                      <a:pt x="2799" y="682"/>
                    </a:lnTo>
                    <a:lnTo>
                      <a:pt x="2677" y="852"/>
                    </a:lnTo>
                    <a:lnTo>
                      <a:pt x="2556" y="1047"/>
                    </a:lnTo>
                    <a:lnTo>
                      <a:pt x="2458" y="1241"/>
                    </a:lnTo>
                    <a:lnTo>
                      <a:pt x="2385" y="1436"/>
                    </a:lnTo>
                    <a:lnTo>
                      <a:pt x="2337" y="1655"/>
                    </a:lnTo>
                    <a:lnTo>
                      <a:pt x="2288" y="1850"/>
                    </a:lnTo>
                    <a:lnTo>
                      <a:pt x="2264" y="2069"/>
                    </a:lnTo>
                    <a:lnTo>
                      <a:pt x="2264" y="2263"/>
                    </a:lnTo>
                    <a:lnTo>
                      <a:pt x="2288" y="2434"/>
                    </a:lnTo>
                    <a:lnTo>
                      <a:pt x="2312" y="2628"/>
                    </a:lnTo>
                    <a:lnTo>
                      <a:pt x="2361" y="2823"/>
                    </a:lnTo>
                    <a:lnTo>
                      <a:pt x="2434" y="2993"/>
                    </a:lnTo>
                    <a:lnTo>
                      <a:pt x="2507" y="3164"/>
                    </a:lnTo>
                    <a:lnTo>
                      <a:pt x="2604" y="3310"/>
                    </a:lnTo>
                    <a:lnTo>
                      <a:pt x="2702" y="3480"/>
                    </a:lnTo>
                    <a:lnTo>
                      <a:pt x="2823" y="3626"/>
                    </a:lnTo>
                    <a:lnTo>
                      <a:pt x="2945" y="3748"/>
                    </a:lnTo>
                    <a:lnTo>
                      <a:pt x="3067" y="3869"/>
                    </a:lnTo>
                    <a:lnTo>
                      <a:pt x="3213" y="3991"/>
                    </a:lnTo>
                    <a:lnTo>
                      <a:pt x="3383" y="4088"/>
                    </a:lnTo>
                    <a:lnTo>
                      <a:pt x="3553" y="4161"/>
                    </a:lnTo>
                    <a:lnTo>
                      <a:pt x="3724" y="4210"/>
                    </a:lnTo>
                    <a:lnTo>
                      <a:pt x="3894" y="4258"/>
                    </a:lnTo>
                    <a:lnTo>
                      <a:pt x="3894" y="4404"/>
                    </a:lnTo>
                    <a:lnTo>
                      <a:pt x="3553" y="4429"/>
                    </a:lnTo>
                    <a:lnTo>
                      <a:pt x="3261" y="4502"/>
                    </a:lnTo>
                    <a:lnTo>
                      <a:pt x="2969" y="4575"/>
                    </a:lnTo>
                    <a:lnTo>
                      <a:pt x="2702" y="4696"/>
                    </a:lnTo>
                    <a:lnTo>
                      <a:pt x="2458" y="4818"/>
                    </a:lnTo>
                    <a:lnTo>
                      <a:pt x="2239" y="4964"/>
                    </a:lnTo>
                    <a:lnTo>
                      <a:pt x="2020" y="5110"/>
                    </a:lnTo>
                    <a:lnTo>
                      <a:pt x="1826" y="5305"/>
                    </a:lnTo>
                    <a:lnTo>
                      <a:pt x="1655" y="5499"/>
                    </a:lnTo>
                    <a:lnTo>
                      <a:pt x="1485" y="5694"/>
                    </a:lnTo>
                    <a:lnTo>
                      <a:pt x="1339" y="5937"/>
                    </a:lnTo>
                    <a:lnTo>
                      <a:pt x="1193" y="6156"/>
                    </a:lnTo>
                    <a:lnTo>
                      <a:pt x="1072" y="6400"/>
                    </a:lnTo>
                    <a:lnTo>
                      <a:pt x="853" y="6935"/>
                    </a:lnTo>
                    <a:lnTo>
                      <a:pt x="658" y="7470"/>
                    </a:lnTo>
                    <a:lnTo>
                      <a:pt x="366" y="8492"/>
                    </a:lnTo>
                    <a:lnTo>
                      <a:pt x="244" y="9003"/>
                    </a:lnTo>
                    <a:lnTo>
                      <a:pt x="147" y="9514"/>
                    </a:lnTo>
                    <a:lnTo>
                      <a:pt x="123" y="9782"/>
                    </a:lnTo>
                    <a:lnTo>
                      <a:pt x="123" y="10098"/>
                    </a:lnTo>
                    <a:lnTo>
                      <a:pt x="147" y="10415"/>
                    </a:lnTo>
                    <a:lnTo>
                      <a:pt x="171" y="10561"/>
                    </a:lnTo>
                    <a:lnTo>
                      <a:pt x="220" y="10682"/>
                    </a:lnTo>
                    <a:lnTo>
                      <a:pt x="147" y="10755"/>
                    </a:lnTo>
                    <a:lnTo>
                      <a:pt x="74" y="10853"/>
                    </a:lnTo>
                    <a:lnTo>
                      <a:pt x="25" y="10974"/>
                    </a:lnTo>
                    <a:lnTo>
                      <a:pt x="1" y="11096"/>
                    </a:lnTo>
                    <a:lnTo>
                      <a:pt x="1" y="11339"/>
                    </a:lnTo>
                    <a:lnTo>
                      <a:pt x="25" y="11558"/>
                    </a:lnTo>
                    <a:lnTo>
                      <a:pt x="74" y="11704"/>
                    </a:lnTo>
                    <a:lnTo>
                      <a:pt x="123" y="11826"/>
                    </a:lnTo>
                    <a:lnTo>
                      <a:pt x="196" y="11972"/>
                    </a:lnTo>
                    <a:lnTo>
                      <a:pt x="269" y="12093"/>
                    </a:lnTo>
                    <a:lnTo>
                      <a:pt x="366" y="12191"/>
                    </a:lnTo>
                    <a:lnTo>
                      <a:pt x="488" y="12264"/>
                    </a:lnTo>
                    <a:lnTo>
                      <a:pt x="609" y="12337"/>
                    </a:lnTo>
                    <a:lnTo>
                      <a:pt x="755" y="12361"/>
                    </a:lnTo>
                    <a:lnTo>
                      <a:pt x="926" y="12385"/>
                    </a:lnTo>
                    <a:lnTo>
                      <a:pt x="1072" y="12361"/>
                    </a:lnTo>
                    <a:lnTo>
                      <a:pt x="1193" y="12312"/>
                    </a:lnTo>
                    <a:lnTo>
                      <a:pt x="1291" y="12264"/>
                    </a:lnTo>
                    <a:lnTo>
                      <a:pt x="1388" y="12166"/>
                    </a:lnTo>
                    <a:lnTo>
                      <a:pt x="1461" y="12069"/>
                    </a:lnTo>
                    <a:lnTo>
                      <a:pt x="1509" y="11947"/>
                    </a:lnTo>
                    <a:lnTo>
                      <a:pt x="1534" y="11802"/>
                    </a:lnTo>
                    <a:lnTo>
                      <a:pt x="1582" y="11510"/>
                    </a:lnTo>
                    <a:lnTo>
                      <a:pt x="1582" y="11218"/>
                    </a:lnTo>
                    <a:lnTo>
                      <a:pt x="1534" y="10950"/>
                    </a:lnTo>
                    <a:lnTo>
                      <a:pt x="1461" y="10707"/>
                    </a:lnTo>
                    <a:lnTo>
                      <a:pt x="1437" y="10658"/>
                    </a:lnTo>
                    <a:lnTo>
                      <a:pt x="1485" y="10536"/>
                    </a:lnTo>
                    <a:lnTo>
                      <a:pt x="1509" y="10488"/>
                    </a:lnTo>
                    <a:lnTo>
                      <a:pt x="1534" y="10269"/>
                    </a:lnTo>
                    <a:lnTo>
                      <a:pt x="1582" y="10025"/>
                    </a:lnTo>
                    <a:lnTo>
                      <a:pt x="1704" y="9539"/>
                    </a:lnTo>
                    <a:lnTo>
                      <a:pt x="1850" y="9028"/>
                    </a:lnTo>
                    <a:lnTo>
                      <a:pt x="2142" y="8103"/>
                    </a:lnTo>
                    <a:lnTo>
                      <a:pt x="2118" y="9344"/>
                    </a:lnTo>
                    <a:lnTo>
                      <a:pt x="2045" y="10585"/>
                    </a:lnTo>
                    <a:lnTo>
                      <a:pt x="1947" y="11826"/>
                    </a:lnTo>
                    <a:lnTo>
                      <a:pt x="1826" y="13067"/>
                    </a:lnTo>
                    <a:lnTo>
                      <a:pt x="1680" y="14648"/>
                    </a:lnTo>
                    <a:lnTo>
                      <a:pt x="1558" y="16254"/>
                    </a:lnTo>
                    <a:lnTo>
                      <a:pt x="1412" y="17860"/>
                    </a:lnTo>
                    <a:lnTo>
                      <a:pt x="1339" y="18663"/>
                    </a:lnTo>
                    <a:lnTo>
                      <a:pt x="1218" y="19442"/>
                    </a:lnTo>
                    <a:lnTo>
                      <a:pt x="1242" y="19564"/>
                    </a:lnTo>
                    <a:lnTo>
                      <a:pt x="1120" y="19612"/>
                    </a:lnTo>
                    <a:lnTo>
                      <a:pt x="1023" y="19661"/>
                    </a:lnTo>
                    <a:lnTo>
                      <a:pt x="950" y="19734"/>
                    </a:lnTo>
                    <a:lnTo>
                      <a:pt x="853" y="19831"/>
                    </a:lnTo>
                    <a:lnTo>
                      <a:pt x="731" y="20026"/>
                    </a:lnTo>
                    <a:lnTo>
                      <a:pt x="634" y="20245"/>
                    </a:lnTo>
                    <a:lnTo>
                      <a:pt x="634" y="20342"/>
                    </a:lnTo>
                    <a:lnTo>
                      <a:pt x="609" y="20464"/>
                    </a:lnTo>
                    <a:lnTo>
                      <a:pt x="634" y="20561"/>
                    </a:lnTo>
                    <a:lnTo>
                      <a:pt x="658" y="20683"/>
                    </a:lnTo>
                    <a:lnTo>
                      <a:pt x="731" y="20780"/>
                    </a:lnTo>
                    <a:lnTo>
                      <a:pt x="804" y="20853"/>
                    </a:lnTo>
                    <a:lnTo>
                      <a:pt x="901" y="20926"/>
                    </a:lnTo>
                    <a:lnTo>
                      <a:pt x="1023" y="20999"/>
                    </a:lnTo>
                    <a:lnTo>
                      <a:pt x="1145" y="21023"/>
                    </a:lnTo>
                    <a:lnTo>
                      <a:pt x="1266" y="21048"/>
                    </a:lnTo>
                    <a:lnTo>
                      <a:pt x="1558" y="21072"/>
                    </a:lnTo>
                    <a:lnTo>
                      <a:pt x="1874" y="21048"/>
                    </a:lnTo>
                    <a:lnTo>
                      <a:pt x="2191" y="20975"/>
                    </a:lnTo>
                    <a:lnTo>
                      <a:pt x="2483" y="20877"/>
                    </a:lnTo>
                    <a:lnTo>
                      <a:pt x="2775" y="20731"/>
                    </a:lnTo>
                    <a:lnTo>
                      <a:pt x="3042" y="20610"/>
                    </a:lnTo>
                    <a:lnTo>
                      <a:pt x="3261" y="20439"/>
                    </a:lnTo>
                    <a:lnTo>
                      <a:pt x="3334" y="20366"/>
                    </a:lnTo>
                    <a:lnTo>
                      <a:pt x="3359" y="20293"/>
                    </a:lnTo>
                    <a:lnTo>
                      <a:pt x="3383" y="20269"/>
                    </a:lnTo>
                    <a:lnTo>
                      <a:pt x="3456" y="20172"/>
                    </a:lnTo>
                    <a:lnTo>
                      <a:pt x="3480" y="20050"/>
                    </a:lnTo>
                    <a:lnTo>
                      <a:pt x="3529" y="19807"/>
                    </a:lnTo>
                    <a:lnTo>
                      <a:pt x="3699" y="18542"/>
                    </a:lnTo>
                    <a:lnTo>
                      <a:pt x="3870" y="16984"/>
                    </a:lnTo>
                    <a:lnTo>
                      <a:pt x="4040" y="15427"/>
                    </a:lnTo>
                    <a:lnTo>
                      <a:pt x="4064" y="15184"/>
                    </a:lnTo>
                    <a:lnTo>
                      <a:pt x="4089" y="15111"/>
                    </a:lnTo>
                    <a:lnTo>
                      <a:pt x="4089" y="15062"/>
                    </a:lnTo>
                    <a:lnTo>
                      <a:pt x="4186" y="14089"/>
                    </a:lnTo>
                    <a:lnTo>
                      <a:pt x="4186" y="14040"/>
                    </a:lnTo>
                    <a:lnTo>
                      <a:pt x="4186" y="13991"/>
                    </a:lnTo>
                    <a:lnTo>
                      <a:pt x="4186" y="13967"/>
                    </a:lnTo>
                    <a:lnTo>
                      <a:pt x="4210" y="13870"/>
                    </a:lnTo>
                    <a:lnTo>
                      <a:pt x="4308" y="14186"/>
                    </a:lnTo>
                    <a:lnTo>
                      <a:pt x="4454" y="14892"/>
                    </a:lnTo>
                    <a:lnTo>
                      <a:pt x="4575" y="15597"/>
                    </a:lnTo>
                    <a:lnTo>
                      <a:pt x="4673" y="16327"/>
                    </a:lnTo>
                    <a:lnTo>
                      <a:pt x="4721" y="17057"/>
                    </a:lnTo>
                    <a:lnTo>
                      <a:pt x="4843" y="18493"/>
                    </a:lnTo>
                    <a:lnTo>
                      <a:pt x="4916" y="19223"/>
                    </a:lnTo>
                    <a:lnTo>
                      <a:pt x="5013" y="19953"/>
                    </a:lnTo>
                    <a:lnTo>
                      <a:pt x="5038" y="20147"/>
                    </a:lnTo>
                    <a:lnTo>
                      <a:pt x="5111" y="20342"/>
                    </a:lnTo>
                    <a:lnTo>
                      <a:pt x="5208" y="20537"/>
                    </a:lnTo>
                    <a:lnTo>
                      <a:pt x="5354" y="20683"/>
                    </a:lnTo>
                    <a:lnTo>
                      <a:pt x="5500" y="20780"/>
                    </a:lnTo>
                    <a:lnTo>
                      <a:pt x="5670" y="20853"/>
                    </a:lnTo>
                    <a:lnTo>
                      <a:pt x="5865" y="20877"/>
                    </a:lnTo>
                    <a:lnTo>
                      <a:pt x="6084" y="20853"/>
                    </a:lnTo>
                    <a:lnTo>
                      <a:pt x="6303" y="20877"/>
                    </a:lnTo>
                    <a:lnTo>
                      <a:pt x="6522" y="20902"/>
                    </a:lnTo>
                    <a:lnTo>
                      <a:pt x="6741" y="20877"/>
                    </a:lnTo>
                    <a:lnTo>
                      <a:pt x="6936" y="20853"/>
                    </a:lnTo>
                    <a:lnTo>
                      <a:pt x="7155" y="20780"/>
                    </a:lnTo>
                    <a:lnTo>
                      <a:pt x="7325" y="20683"/>
                    </a:lnTo>
                    <a:lnTo>
                      <a:pt x="7495" y="20561"/>
                    </a:lnTo>
                    <a:lnTo>
                      <a:pt x="7666" y="20391"/>
                    </a:lnTo>
                    <a:lnTo>
                      <a:pt x="7714" y="20293"/>
                    </a:lnTo>
                    <a:lnTo>
                      <a:pt x="7739" y="20220"/>
                    </a:lnTo>
                    <a:lnTo>
                      <a:pt x="7739" y="20123"/>
                    </a:lnTo>
                    <a:lnTo>
                      <a:pt x="7739" y="20026"/>
                    </a:lnTo>
                    <a:lnTo>
                      <a:pt x="7739" y="19929"/>
                    </a:lnTo>
                    <a:lnTo>
                      <a:pt x="7690" y="19831"/>
                    </a:lnTo>
                    <a:lnTo>
                      <a:pt x="7666" y="19758"/>
                    </a:lnTo>
                    <a:lnTo>
                      <a:pt x="7593" y="19685"/>
                    </a:lnTo>
                    <a:lnTo>
                      <a:pt x="7495" y="19612"/>
                    </a:lnTo>
                    <a:lnTo>
                      <a:pt x="7374" y="19539"/>
                    </a:lnTo>
                    <a:lnTo>
                      <a:pt x="7130" y="19442"/>
                    </a:lnTo>
                    <a:lnTo>
                      <a:pt x="7130" y="19418"/>
                    </a:lnTo>
                    <a:lnTo>
                      <a:pt x="7057" y="19126"/>
                    </a:lnTo>
                    <a:lnTo>
                      <a:pt x="7009" y="18809"/>
                    </a:lnTo>
                    <a:lnTo>
                      <a:pt x="6984" y="18152"/>
                    </a:lnTo>
                    <a:lnTo>
                      <a:pt x="6936" y="16546"/>
                    </a:lnTo>
                    <a:lnTo>
                      <a:pt x="6863" y="15476"/>
                    </a:lnTo>
                    <a:lnTo>
                      <a:pt x="6765" y="14405"/>
                    </a:lnTo>
                    <a:lnTo>
                      <a:pt x="6668" y="13334"/>
                    </a:lnTo>
                    <a:lnTo>
                      <a:pt x="6595" y="12288"/>
                    </a:lnTo>
                    <a:lnTo>
                      <a:pt x="6571" y="10804"/>
                    </a:lnTo>
                    <a:lnTo>
                      <a:pt x="6546" y="9344"/>
                    </a:lnTo>
                    <a:lnTo>
                      <a:pt x="6546" y="8395"/>
                    </a:lnTo>
                    <a:lnTo>
                      <a:pt x="6644" y="8663"/>
                    </a:lnTo>
                    <a:lnTo>
                      <a:pt x="6765" y="8930"/>
                    </a:lnTo>
                    <a:lnTo>
                      <a:pt x="6814" y="9174"/>
                    </a:lnTo>
                    <a:lnTo>
                      <a:pt x="6887" y="9417"/>
                    </a:lnTo>
                    <a:lnTo>
                      <a:pt x="6936" y="9904"/>
                    </a:lnTo>
                    <a:lnTo>
                      <a:pt x="6984" y="10415"/>
                    </a:lnTo>
                    <a:lnTo>
                      <a:pt x="7057" y="10901"/>
                    </a:lnTo>
                    <a:lnTo>
                      <a:pt x="6960" y="11120"/>
                    </a:lnTo>
                    <a:lnTo>
                      <a:pt x="6911" y="11339"/>
                    </a:lnTo>
                    <a:lnTo>
                      <a:pt x="6887" y="11583"/>
                    </a:lnTo>
                    <a:lnTo>
                      <a:pt x="6936" y="11802"/>
                    </a:lnTo>
                    <a:lnTo>
                      <a:pt x="6960" y="11923"/>
                    </a:lnTo>
                    <a:lnTo>
                      <a:pt x="7009" y="12020"/>
                    </a:lnTo>
                    <a:lnTo>
                      <a:pt x="7057" y="12093"/>
                    </a:lnTo>
                    <a:lnTo>
                      <a:pt x="7130" y="12166"/>
                    </a:lnTo>
                    <a:lnTo>
                      <a:pt x="7228" y="12239"/>
                    </a:lnTo>
                    <a:lnTo>
                      <a:pt x="7325" y="12288"/>
                    </a:lnTo>
                    <a:lnTo>
                      <a:pt x="7447" y="12312"/>
                    </a:lnTo>
                    <a:lnTo>
                      <a:pt x="7714" y="12312"/>
                    </a:lnTo>
                    <a:lnTo>
                      <a:pt x="7860" y="12264"/>
                    </a:lnTo>
                    <a:lnTo>
                      <a:pt x="7982" y="12215"/>
                    </a:lnTo>
                    <a:lnTo>
                      <a:pt x="8104" y="12142"/>
                    </a:lnTo>
                    <a:lnTo>
                      <a:pt x="8201" y="12045"/>
                    </a:lnTo>
                    <a:lnTo>
                      <a:pt x="8298" y="11947"/>
                    </a:lnTo>
                    <a:lnTo>
                      <a:pt x="8371" y="11826"/>
                    </a:lnTo>
                    <a:lnTo>
                      <a:pt x="8444" y="11704"/>
                    </a:lnTo>
                    <a:lnTo>
                      <a:pt x="8517" y="11510"/>
                    </a:lnTo>
                    <a:lnTo>
                      <a:pt x="8542" y="11291"/>
                    </a:lnTo>
                    <a:lnTo>
                      <a:pt x="8517" y="11193"/>
                    </a:lnTo>
                    <a:lnTo>
                      <a:pt x="8493" y="11096"/>
                    </a:lnTo>
                    <a:lnTo>
                      <a:pt x="8469" y="10999"/>
                    </a:lnTo>
                    <a:lnTo>
                      <a:pt x="8396" y="10926"/>
                    </a:lnTo>
                    <a:lnTo>
                      <a:pt x="8469" y="10269"/>
                    </a:lnTo>
                    <a:lnTo>
                      <a:pt x="8493" y="9587"/>
                    </a:lnTo>
                    <a:lnTo>
                      <a:pt x="8469" y="8906"/>
                    </a:lnTo>
                    <a:lnTo>
                      <a:pt x="8396" y="8249"/>
                    </a:lnTo>
                    <a:lnTo>
                      <a:pt x="8323" y="7908"/>
                    </a:lnTo>
                    <a:lnTo>
                      <a:pt x="8250" y="7568"/>
                    </a:lnTo>
                    <a:lnTo>
                      <a:pt x="8177" y="7251"/>
                    </a:lnTo>
                    <a:lnTo>
                      <a:pt x="8079" y="6935"/>
                    </a:lnTo>
                    <a:lnTo>
                      <a:pt x="7958" y="6619"/>
                    </a:lnTo>
                    <a:lnTo>
                      <a:pt x="7812" y="6327"/>
                    </a:lnTo>
                    <a:lnTo>
                      <a:pt x="7666" y="6035"/>
                    </a:lnTo>
                    <a:lnTo>
                      <a:pt x="7495" y="5743"/>
                    </a:lnTo>
                    <a:lnTo>
                      <a:pt x="7349" y="5548"/>
                    </a:lnTo>
                    <a:lnTo>
                      <a:pt x="7203" y="5378"/>
                    </a:lnTo>
                    <a:lnTo>
                      <a:pt x="7057" y="5232"/>
                    </a:lnTo>
                    <a:lnTo>
                      <a:pt x="6887" y="5086"/>
                    </a:lnTo>
                    <a:lnTo>
                      <a:pt x="6717" y="4940"/>
                    </a:lnTo>
                    <a:lnTo>
                      <a:pt x="6522" y="4842"/>
                    </a:lnTo>
                    <a:lnTo>
                      <a:pt x="6327" y="4745"/>
                    </a:lnTo>
                    <a:lnTo>
                      <a:pt x="6133" y="4648"/>
                    </a:lnTo>
                    <a:lnTo>
                      <a:pt x="5719" y="4502"/>
                    </a:lnTo>
                    <a:lnTo>
                      <a:pt x="5305" y="4429"/>
                    </a:lnTo>
                    <a:lnTo>
                      <a:pt x="4867" y="4380"/>
                    </a:lnTo>
                    <a:lnTo>
                      <a:pt x="4405" y="4356"/>
                    </a:lnTo>
                    <a:lnTo>
                      <a:pt x="4405" y="4307"/>
                    </a:lnTo>
                    <a:lnTo>
                      <a:pt x="4405" y="4283"/>
                    </a:lnTo>
                    <a:lnTo>
                      <a:pt x="4600" y="4258"/>
                    </a:lnTo>
                    <a:lnTo>
                      <a:pt x="4794" y="4185"/>
                    </a:lnTo>
                    <a:lnTo>
                      <a:pt x="4965" y="4112"/>
                    </a:lnTo>
                    <a:lnTo>
                      <a:pt x="5159" y="4015"/>
                    </a:lnTo>
                    <a:lnTo>
                      <a:pt x="5305" y="3893"/>
                    </a:lnTo>
                    <a:lnTo>
                      <a:pt x="5451" y="3772"/>
                    </a:lnTo>
                    <a:lnTo>
                      <a:pt x="5597" y="3626"/>
                    </a:lnTo>
                    <a:lnTo>
                      <a:pt x="5719" y="3456"/>
                    </a:lnTo>
                    <a:lnTo>
                      <a:pt x="5841" y="3310"/>
                    </a:lnTo>
                    <a:lnTo>
                      <a:pt x="5938" y="3115"/>
                    </a:lnTo>
                    <a:lnTo>
                      <a:pt x="6035" y="2945"/>
                    </a:lnTo>
                    <a:lnTo>
                      <a:pt x="6108" y="2750"/>
                    </a:lnTo>
                    <a:lnTo>
                      <a:pt x="6181" y="2555"/>
                    </a:lnTo>
                    <a:lnTo>
                      <a:pt x="6230" y="2361"/>
                    </a:lnTo>
                    <a:lnTo>
                      <a:pt x="6254" y="2166"/>
                    </a:lnTo>
                    <a:lnTo>
                      <a:pt x="6279" y="1971"/>
                    </a:lnTo>
                    <a:lnTo>
                      <a:pt x="6254" y="1752"/>
                    </a:lnTo>
                    <a:lnTo>
                      <a:pt x="6230" y="1533"/>
                    </a:lnTo>
                    <a:lnTo>
                      <a:pt x="6157" y="1314"/>
                    </a:lnTo>
                    <a:lnTo>
                      <a:pt x="6060" y="1095"/>
                    </a:lnTo>
                    <a:lnTo>
                      <a:pt x="5962" y="925"/>
                    </a:lnTo>
                    <a:lnTo>
                      <a:pt x="5816" y="730"/>
                    </a:lnTo>
                    <a:lnTo>
                      <a:pt x="5670" y="584"/>
                    </a:lnTo>
                    <a:lnTo>
                      <a:pt x="5500" y="438"/>
                    </a:lnTo>
                    <a:lnTo>
                      <a:pt x="5305" y="292"/>
                    </a:lnTo>
                    <a:lnTo>
                      <a:pt x="5111" y="195"/>
                    </a:lnTo>
                    <a:lnTo>
                      <a:pt x="4892" y="98"/>
                    </a:lnTo>
                    <a:lnTo>
                      <a:pt x="4697" y="49"/>
                    </a:lnTo>
                    <a:lnTo>
                      <a:pt x="4478" y="25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8" name="Shape 324"/>
              <p:cNvSpPr/>
              <p:nvPr/>
            </p:nvSpPr>
            <p:spPr>
              <a:xfrm>
                <a:off x="3275856" y="2092193"/>
                <a:ext cx="147325" cy="348871"/>
              </a:xfrm>
              <a:custGeom>
                <a:avLst/>
                <a:gdLst/>
                <a:ahLst/>
                <a:cxnLst/>
                <a:rect l="0" t="0" r="0" b="0"/>
                <a:pathLst>
                  <a:path w="6741" h="15963" extrusionOk="0">
                    <a:moveTo>
                      <a:pt x="3431" y="439"/>
                    </a:moveTo>
                    <a:lnTo>
                      <a:pt x="3577" y="488"/>
                    </a:lnTo>
                    <a:lnTo>
                      <a:pt x="3748" y="536"/>
                    </a:lnTo>
                    <a:lnTo>
                      <a:pt x="3699" y="609"/>
                    </a:lnTo>
                    <a:lnTo>
                      <a:pt x="3699" y="682"/>
                    </a:lnTo>
                    <a:lnTo>
                      <a:pt x="3723" y="731"/>
                    </a:lnTo>
                    <a:lnTo>
                      <a:pt x="3748" y="755"/>
                    </a:lnTo>
                    <a:lnTo>
                      <a:pt x="3845" y="780"/>
                    </a:lnTo>
                    <a:lnTo>
                      <a:pt x="3918" y="780"/>
                    </a:lnTo>
                    <a:lnTo>
                      <a:pt x="3991" y="755"/>
                    </a:lnTo>
                    <a:lnTo>
                      <a:pt x="4088" y="731"/>
                    </a:lnTo>
                    <a:lnTo>
                      <a:pt x="4161" y="780"/>
                    </a:lnTo>
                    <a:lnTo>
                      <a:pt x="4088" y="828"/>
                    </a:lnTo>
                    <a:lnTo>
                      <a:pt x="4040" y="853"/>
                    </a:lnTo>
                    <a:lnTo>
                      <a:pt x="4015" y="926"/>
                    </a:lnTo>
                    <a:lnTo>
                      <a:pt x="3991" y="974"/>
                    </a:lnTo>
                    <a:lnTo>
                      <a:pt x="3967" y="1047"/>
                    </a:lnTo>
                    <a:lnTo>
                      <a:pt x="3991" y="1072"/>
                    </a:lnTo>
                    <a:lnTo>
                      <a:pt x="4015" y="1096"/>
                    </a:lnTo>
                    <a:lnTo>
                      <a:pt x="4137" y="1096"/>
                    </a:lnTo>
                    <a:lnTo>
                      <a:pt x="4259" y="1072"/>
                    </a:lnTo>
                    <a:lnTo>
                      <a:pt x="4429" y="999"/>
                    </a:lnTo>
                    <a:lnTo>
                      <a:pt x="4502" y="1096"/>
                    </a:lnTo>
                    <a:lnTo>
                      <a:pt x="4332" y="1193"/>
                    </a:lnTo>
                    <a:lnTo>
                      <a:pt x="4186" y="1291"/>
                    </a:lnTo>
                    <a:lnTo>
                      <a:pt x="4137" y="1339"/>
                    </a:lnTo>
                    <a:lnTo>
                      <a:pt x="4113" y="1388"/>
                    </a:lnTo>
                    <a:lnTo>
                      <a:pt x="4113" y="1412"/>
                    </a:lnTo>
                    <a:lnTo>
                      <a:pt x="4113" y="1436"/>
                    </a:lnTo>
                    <a:lnTo>
                      <a:pt x="4210" y="1485"/>
                    </a:lnTo>
                    <a:lnTo>
                      <a:pt x="4307" y="1485"/>
                    </a:lnTo>
                    <a:lnTo>
                      <a:pt x="4405" y="1461"/>
                    </a:lnTo>
                    <a:lnTo>
                      <a:pt x="4551" y="1436"/>
                    </a:lnTo>
                    <a:lnTo>
                      <a:pt x="4672" y="1364"/>
                    </a:lnTo>
                    <a:lnTo>
                      <a:pt x="4745" y="1509"/>
                    </a:lnTo>
                    <a:lnTo>
                      <a:pt x="4429" y="1582"/>
                    </a:lnTo>
                    <a:lnTo>
                      <a:pt x="4332" y="1631"/>
                    </a:lnTo>
                    <a:lnTo>
                      <a:pt x="4210" y="1680"/>
                    </a:lnTo>
                    <a:lnTo>
                      <a:pt x="4113" y="1753"/>
                    </a:lnTo>
                    <a:lnTo>
                      <a:pt x="4040" y="1826"/>
                    </a:lnTo>
                    <a:lnTo>
                      <a:pt x="4040" y="1874"/>
                    </a:lnTo>
                    <a:lnTo>
                      <a:pt x="4064" y="1899"/>
                    </a:lnTo>
                    <a:lnTo>
                      <a:pt x="4283" y="1899"/>
                    </a:lnTo>
                    <a:lnTo>
                      <a:pt x="4502" y="1850"/>
                    </a:lnTo>
                    <a:lnTo>
                      <a:pt x="4818" y="1801"/>
                    </a:lnTo>
                    <a:lnTo>
                      <a:pt x="4818" y="1947"/>
                    </a:lnTo>
                    <a:lnTo>
                      <a:pt x="4794" y="2093"/>
                    </a:lnTo>
                    <a:lnTo>
                      <a:pt x="4794" y="2118"/>
                    </a:lnTo>
                    <a:lnTo>
                      <a:pt x="4770" y="2118"/>
                    </a:lnTo>
                    <a:lnTo>
                      <a:pt x="4502" y="2166"/>
                    </a:lnTo>
                    <a:lnTo>
                      <a:pt x="4234" y="2264"/>
                    </a:lnTo>
                    <a:lnTo>
                      <a:pt x="4015" y="2312"/>
                    </a:lnTo>
                    <a:lnTo>
                      <a:pt x="3894" y="2361"/>
                    </a:lnTo>
                    <a:lnTo>
                      <a:pt x="3796" y="2410"/>
                    </a:lnTo>
                    <a:lnTo>
                      <a:pt x="3796" y="2434"/>
                    </a:lnTo>
                    <a:lnTo>
                      <a:pt x="3796" y="2483"/>
                    </a:lnTo>
                    <a:lnTo>
                      <a:pt x="3821" y="2531"/>
                    </a:lnTo>
                    <a:lnTo>
                      <a:pt x="3894" y="2580"/>
                    </a:lnTo>
                    <a:lnTo>
                      <a:pt x="3991" y="2604"/>
                    </a:lnTo>
                    <a:lnTo>
                      <a:pt x="4210" y="2604"/>
                    </a:lnTo>
                    <a:lnTo>
                      <a:pt x="4453" y="2580"/>
                    </a:lnTo>
                    <a:lnTo>
                      <a:pt x="4672" y="2507"/>
                    </a:lnTo>
                    <a:lnTo>
                      <a:pt x="4672" y="2507"/>
                    </a:lnTo>
                    <a:lnTo>
                      <a:pt x="4526" y="2750"/>
                    </a:lnTo>
                    <a:lnTo>
                      <a:pt x="4283" y="2750"/>
                    </a:lnTo>
                    <a:lnTo>
                      <a:pt x="4064" y="2775"/>
                    </a:lnTo>
                    <a:lnTo>
                      <a:pt x="3845" y="2823"/>
                    </a:lnTo>
                    <a:lnTo>
                      <a:pt x="3723" y="2848"/>
                    </a:lnTo>
                    <a:lnTo>
                      <a:pt x="3626" y="2896"/>
                    </a:lnTo>
                    <a:lnTo>
                      <a:pt x="3626" y="2921"/>
                    </a:lnTo>
                    <a:lnTo>
                      <a:pt x="3602" y="2969"/>
                    </a:lnTo>
                    <a:lnTo>
                      <a:pt x="3626" y="2994"/>
                    </a:lnTo>
                    <a:lnTo>
                      <a:pt x="3650" y="2994"/>
                    </a:lnTo>
                    <a:lnTo>
                      <a:pt x="3918" y="3091"/>
                    </a:lnTo>
                    <a:lnTo>
                      <a:pt x="4064" y="3115"/>
                    </a:lnTo>
                    <a:lnTo>
                      <a:pt x="4234" y="3115"/>
                    </a:lnTo>
                    <a:lnTo>
                      <a:pt x="4040" y="3286"/>
                    </a:lnTo>
                    <a:lnTo>
                      <a:pt x="3869" y="3213"/>
                    </a:lnTo>
                    <a:lnTo>
                      <a:pt x="3675" y="3188"/>
                    </a:lnTo>
                    <a:lnTo>
                      <a:pt x="3504" y="3213"/>
                    </a:lnTo>
                    <a:lnTo>
                      <a:pt x="3407" y="3237"/>
                    </a:lnTo>
                    <a:lnTo>
                      <a:pt x="3358" y="3286"/>
                    </a:lnTo>
                    <a:lnTo>
                      <a:pt x="3334" y="3310"/>
                    </a:lnTo>
                    <a:lnTo>
                      <a:pt x="3334" y="3334"/>
                    </a:lnTo>
                    <a:lnTo>
                      <a:pt x="3358" y="3407"/>
                    </a:lnTo>
                    <a:lnTo>
                      <a:pt x="3480" y="3456"/>
                    </a:lnTo>
                    <a:lnTo>
                      <a:pt x="3602" y="3480"/>
                    </a:lnTo>
                    <a:lnTo>
                      <a:pt x="3383" y="3480"/>
                    </a:lnTo>
                    <a:lnTo>
                      <a:pt x="3139" y="3456"/>
                    </a:lnTo>
                    <a:lnTo>
                      <a:pt x="2920" y="3383"/>
                    </a:lnTo>
                    <a:lnTo>
                      <a:pt x="2701" y="3261"/>
                    </a:lnTo>
                    <a:lnTo>
                      <a:pt x="2507" y="3115"/>
                    </a:lnTo>
                    <a:lnTo>
                      <a:pt x="2337" y="2945"/>
                    </a:lnTo>
                    <a:lnTo>
                      <a:pt x="2191" y="2750"/>
                    </a:lnTo>
                    <a:lnTo>
                      <a:pt x="2093" y="2531"/>
                    </a:lnTo>
                    <a:lnTo>
                      <a:pt x="2020" y="2288"/>
                    </a:lnTo>
                    <a:lnTo>
                      <a:pt x="1996" y="2069"/>
                    </a:lnTo>
                    <a:lnTo>
                      <a:pt x="1972" y="1826"/>
                    </a:lnTo>
                    <a:lnTo>
                      <a:pt x="2020" y="1582"/>
                    </a:lnTo>
                    <a:lnTo>
                      <a:pt x="2069" y="1364"/>
                    </a:lnTo>
                    <a:lnTo>
                      <a:pt x="2191" y="1169"/>
                    </a:lnTo>
                    <a:lnTo>
                      <a:pt x="2312" y="974"/>
                    </a:lnTo>
                    <a:lnTo>
                      <a:pt x="2483" y="828"/>
                    </a:lnTo>
                    <a:lnTo>
                      <a:pt x="2653" y="731"/>
                    </a:lnTo>
                    <a:lnTo>
                      <a:pt x="2799" y="658"/>
                    </a:lnTo>
                    <a:lnTo>
                      <a:pt x="2896" y="682"/>
                    </a:lnTo>
                    <a:lnTo>
                      <a:pt x="2969" y="682"/>
                    </a:lnTo>
                    <a:lnTo>
                      <a:pt x="3042" y="658"/>
                    </a:lnTo>
                    <a:lnTo>
                      <a:pt x="3115" y="561"/>
                    </a:lnTo>
                    <a:lnTo>
                      <a:pt x="3261" y="512"/>
                    </a:lnTo>
                    <a:lnTo>
                      <a:pt x="3431" y="439"/>
                    </a:lnTo>
                    <a:close/>
                    <a:moveTo>
                      <a:pt x="3869" y="4454"/>
                    </a:moveTo>
                    <a:lnTo>
                      <a:pt x="4137" y="4478"/>
                    </a:lnTo>
                    <a:lnTo>
                      <a:pt x="4040" y="4575"/>
                    </a:lnTo>
                    <a:lnTo>
                      <a:pt x="4015" y="4624"/>
                    </a:lnTo>
                    <a:lnTo>
                      <a:pt x="4015" y="4673"/>
                    </a:lnTo>
                    <a:lnTo>
                      <a:pt x="4064" y="4721"/>
                    </a:lnTo>
                    <a:lnTo>
                      <a:pt x="4113" y="4770"/>
                    </a:lnTo>
                    <a:lnTo>
                      <a:pt x="4186" y="4770"/>
                    </a:lnTo>
                    <a:lnTo>
                      <a:pt x="4429" y="4697"/>
                    </a:lnTo>
                    <a:lnTo>
                      <a:pt x="4672" y="4624"/>
                    </a:lnTo>
                    <a:lnTo>
                      <a:pt x="4745" y="4600"/>
                    </a:lnTo>
                    <a:lnTo>
                      <a:pt x="4867" y="4648"/>
                    </a:lnTo>
                    <a:lnTo>
                      <a:pt x="4745" y="4673"/>
                    </a:lnTo>
                    <a:lnTo>
                      <a:pt x="4648" y="4721"/>
                    </a:lnTo>
                    <a:lnTo>
                      <a:pt x="4526" y="4770"/>
                    </a:lnTo>
                    <a:lnTo>
                      <a:pt x="4478" y="4867"/>
                    </a:lnTo>
                    <a:lnTo>
                      <a:pt x="4453" y="4940"/>
                    </a:lnTo>
                    <a:lnTo>
                      <a:pt x="4478" y="4965"/>
                    </a:lnTo>
                    <a:lnTo>
                      <a:pt x="4502" y="4965"/>
                    </a:lnTo>
                    <a:lnTo>
                      <a:pt x="4624" y="4989"/>
                    </a:lnTo>
                    <a:lnTo>
                      <a:pt x="4770" y="4965"/>
                    </a:lnTo>
                    <a:lnTo>
                      <a:pt x="5013" y="4940"/>
                    </a:lnTo>
                    <a:lnTo>
                      <a:pt x="5183" y="4940"/>
                    </a:lnTo>
                    <a:lnTo>
                      <a:pt x="5329" y="4916"/>
                    </a:lnTo>
                    <a:lnTo>
                      <a:pt x="5378" y="4965"/>
                    </a:lnTo>
                    <a:lnTo>
                      <a:pt x="5232" y="4989"/>
                    </a:lnTo>
                    <a:lnTo>
                      <a:pt x="5110" y="5038"/>
                    </a:lnTo>
                    <a:lnTo>
                      <a:pt x="5013" y="5111"/>
                    </a:lnTo>
                    <a:lnTo>
                      <a:pt x="4964" y="5232"/>
                    </a:lnTo>
                    <a:lnTo>
                      <a:pt x="4964" y="5281"/>
                    </a:lnTo>
                    <a:lnTo>
                      <a:pt x="4989" y="5305"/>
                    </a:lnTo>
                    <a:lnTo>
                      <a:pt x="5086" y="5354"/>
                    </a:lnTo>
                    <a:lnTo>
                      <a:pt x="5159" y="5354"/>
                    </a:lnTo>
                    <a:lnTo>
                      <a:pt x="5354" y="5330"/>
                    </a:lnTo>
                    <a:lnTo>
                      <a:pt x="5694" y="5330"/>
                    </a:lnTo>
                    <a:lnTo>
                      <a:pt x="5792" y="5476"/>
                    </a:lnTo>
                    <a:lnTo>
                      <a:pt x="5621" y="5524"/>
                    </a:lnTo>
                    <a:lnTo>
                      <a:pt x="5475" y="5597"/>
                    </a:lnTo>
                    <a:lnTo>
                      <a:pt x="5451" y="5622"/>
                    </a:lnTo>
                    <a:lnTo>
                      <a:pt x="5475" y="5646"/>
                    </a:lnTo>
                    <a:lnTo>
                      <a:pt x="5548" y="5695"/>
                    </a:lnTo>
                    <a:lnTo>
                      <a:pt x="5646" y="5719"/>
                    </a:lnTo>
                    <a:lnTo>
                      <a:pt x="5816" y="5743"/>
                    </a:lnTo>
                    <a:lnTo>
                      <a:pt x="5938" y="5743"/>
                    </a:lnTo>
                    <a:lnTo>
                      <a:pt x="6011" y="5914"/>
                    </a:lnTo>
                    <a:lnTo>
                      <a:pt x="5840" y="5962"/>
                    </a:lnTo>
                    <a:lnTo>
                      <a:pt x="5767" y="5987"/>
                    </a:lnTo>
                    <a:lnTo>
                      <a:pt x="5719" y="6035"/>
                    </a:lnTo>
                    <a:lnTo>
                      <a:pt x="5694" y="6084"/>
                    </a:lnTo>
                    <a:lnTo>
                      <a:pt x="5719" y="6108"/>
                    </a:lnTo>
                    <a:lnTo>
                      <a:pt x="5913" y="6157"/>
                    </a:lnTo>
                    <a:lnTo>
                      <a:pt x="6108" y="6181"/>
                    </a:lnTo>
                    <a:lnTo>
                      <a:pt x="6157" y="6400"/>
                    </a:lnTo>
                    <a:lnTo>
                      <a:pt x="6084" y="6400"/>
                    </a:lnTo>
                    <a:lnTo>
                      <a:pt x="5938" y="6425"/>
                    </a:lnTo>
                    <a:lnTo>
                      <a:pt x="5889" y="6473"/>
                    </a:lnTo>
                    <a:lnTo>
                      <a:pt x="5816" y="6522"/>
                    </a:lnTo>
                    <a:lnTo>
                      <a:pt x="5816" y="6546"/>
                    </a:lnTo>
                    <a:lnTo>
                      <a:pt x="5816" y="6595"/>
                    </a:lnTo>
                    <a:lnTo>
                      <a:pt x="5840" y="6644"/>
                    </a:lnTo>
                    <a:lnTo>
                      <a:pt x="5889" y="6692"/>
                    </a:lnTo>
                    <a:lnTo>
                      <a:pt x="5962" y="6717"/>
                    </a:lnTo>
                    <a:lnTo>
                      <a:pt x="6084" y="6717"/>
                    </a:lnTo>
                    <a:lnTo>
                      <a:pt x="6230" y="6692"/>
                    </a:lnTo>
                    <a:lnTo>
                      <a:pt x="6278" y="6887"/>
                    </a:lnTo>
                    <a:lnTo>
                      <a:pt x="6059" y="6887"/>
                    </a:lnTo>
                    <a:lnTo>
                      <a:pt x="6035" y="6911"/>
                    </a:lnTo>
                    <a:lnTo>
                      <a:pt x="6011" y="6936"/>
                    </a:lnTo>
                    <a:lnTo>
                      <a:pt x="6011" y="6984"/>
                    </a:lnTo>
                    <a:lnTo>
                      <a:pt x="6035" y="7033"/>
                    </a:lnTo>
                    <a:lnTo>
                      <a:pt x="6084" y="7082"/>
                    </a:lnTo>
                    <a:lnTo>
                      <a:pt x="6157" y="7106"/>
                    </a:lnTo>
                    <a:lnTo>
                      <a:pt x="6303" y="7130"/>
                    </a:lnTo>
                    <a:lnTo>
                      <a:pt x="6327" y="7301"/>
                    </a:lnTo>
                    <a:lnTo>
                      <a:pt x="6157" y="7301"/>
                    </a:lnTo>
                    <a:lnTo>
                      <a:pt x="6084" y="7325"/>
                    </a:lnTo>
                    <a:lnTo>
                      <a:pt x="6035" y="7374"/>
                    </a:lnTo>
                    <a:lnTo>
                      <a:pt x="6011" y="7447"/>
                    </a:lnTo>
                    <a:lnTo>
                      <a:pt x="6011" y="7471"/>
                    </a:lnTo>
                    <a:lnTo>
                      <a:pt x="6035" y="7520"/>
                    </a:lnTo>
                    <a:lnTo>
                      <a:pt x="6084" y="7544"/>
                    </a:lnTo>
                    <a:lnTo>
                      <a:pt x="6132" y="7568"/>
                    </a:lnTo>
                    <a:lnTo>
                      <a:pt x="6254" y="7593"/>
                    </a:lnTo>
                    <a:lnTo>
                      <a:pt x="6351" y="7617"/>
                    </a:lnTo>
                    <a:lnTo>
                      <a:pt x="6351" y="7739"/>
                    </a:lnTo>
                    <a:lnTo>
                      <a:pt x="6157" y="7739"/>
                    </a:lnTo>
                    <a:lnTo>
                      <a:pt x="6132" y="7763"/>
                    </a:lnTo>
                    <a:lnTo>
                      <a:pt x="6084" y="7787"/>
                    </a:lnTo>
                    <a:lnTo>
                      <a:pt x="6059" y="7860"/>
                    </a:lnTo>
                    <a:lnTo>
                      <a:pt x="6059" y="7885"/>
                    </a:lnTo>
                    <a:lnTo>
                      <a:pt x="6059" y="7909"/>
                    </a:lnTo>
                    <a:lnTo>
                      <a:pt x="6132" y="7982"/>
                    </a:lnTo>
                    <a:lnTo>
                      <a:pt x="6230" y="8006"/>
                    </a:lnTo>
                    <a:lnTo>
                      <a:pt x="6327" y="8031"/>
                    </a:lnTo>
                    <a:lnTo>
                      <a:pt x="6327" y="8177"/>
                    </a:lnTo>
                    <a:lnTo>
                      <a:pt x="6205" y="8201"/>
                    </a:lnTo>
                    <a:lnTo>
                      <a:pt x="6157" y="8225"/>
                    </a:lnTo>
                    <a:lnTo>
                      <a:pt x="6108" y="8250"/>
                    </a:lnTo>
                    <a:lnTo>
                      <a:pt x="6084" y="8298"/>
                    </a:lnTo>
                    <a:lnTo>
                      <a:pt x="6084" y="8323"/>
                    </a:lnTo>
                    <a:lnTo>
                      <a:pt x="6084" y="8371"/>
                    </a:lnTo>
                    <a:lnTo>
                      <a:pt x="6108" y="8420"/>
                    </a:lnTo>
                    <a:lnTo>
                      <a:pt x="6205" y="8469"/>
                    </a:lnTo>
                    <a:lnTo>
                      <a:pt x="6303" y="8469"/>
                    </a:lnTo>
                    <a:lnTo>
                      <a:pt x="6278" y="8590"/>
                    </a:lnTo>
                    <a:lnTo>
                      <a:pt x="6205" y="8639"/>
                    </a:lnTo>
                    <a:lnTo>
                      <a:pt x="6181" y="8712"/>
                    </a:lnTo>
                    <a:lnTo>
                      <a:pt x="6181" y="8809"/>
                    </a:lnTo>
                    <a:lnTo>
                      <a:pt x="6205" y="8834"/>
                    </a:lnTo>
                    <a:lnTo>
                      <a:pt x="6254" y="8882"/>
                    </a:lnTo>
                    <a:lnTo>
                      <a:pt x="6327" y="8907"/>
                    </a:lnTo>
                    <a:lnTo>
                      <a:pt x="6327" y="8931"/>
                    </a:lnTo>
                    <a:lnTo>
                      <a:pt x="6327" y="8980"/>
                    </a:lnTo>
                    <a:lnTo>
                      <a:pt x="6303" y="9028"/>
                    </a:lnTo>
                    <a:lnTo>
                      <a:pt x="6254" y="9101"/>
                    </a:lnTo>
                    <a:lnTo>
                      <a:pt x="6157" y="9199"/>
                    </a:lnTo>
                    <a:lnTo>
                      <a:pt x="6084" y="9223"/>
                    </a:lnTo>
                    <a:lnTo>
                      <a:pt x="6011" y="9199"/>
                    </a:lnTo>
                    <a:lnTo>
                      <a:pt x="5962" y="9174"/>
                    </a:lnTo>
                    <a:lnTo>
                      <a:pt x="5913" y="9126"/>
                    </a:lnTo>
                    <a:lnTo>
                      <a:pt x="5865" y="9053"/>
                    </a:lnTo>
                    <a:lnTo>
                      <a:pt x="5865" y="9004"/>
                    </a:lnTo>
                    <a:lnTo>
                      <a:pt x="5865" y="8858"/>
                    </a:lnTo>
                    <a:lnTo>
                      <a:pt x="5865" y="8834"/>
                    </a:lnTo>
                    <a:lnTo>
                      <a:pt x="5913" y="8542"/>
                    </a:lnTo>
                    <a:lnTo>
                      <a:pt x="5938" y="8201"/>
                    </a:lnTo>
                    <a:lnTo>
                      <a:pt x="5913" y="7812"/>
                    </a:lnTo>
                    <a:lnTo>
                      <a:pt x="5865" y="7398"/>
                    </a:lnTo>
                    <a:lnTo>
                      <a:pt x="5792" y="7009"/>
                    </a:lnTo>
                    <a:lnTo>
                      <a:pt x="5719" y="6838"/>
                    </a:lnTo>
                    <a:lnTo>
                      <a:pt x="5646" y="6668"/>
                    </a:lnTo>
                    <a:lnTo>
                      <a:pt x="5548" y="6522"/>
                    </a:lnTo>
                    <a:lnTo>
                      <a:pt x="5451" y="6400"/>
                    </a:lnTo>
                    <a:lnTo>
                      <a:pt x="5329" y="6327"/>
                    </a:lnTo>
                    <a:lnTo>
                      <a:pt x="5208" y="6254"/>
                    </a:lnTo>
                    <a:lnTo>
                      <a:pt x="5135" y="6254"/>
                    </a:lnTo>
                    <a:lnTo>
                      <a:pt x="5086" y="6279"/>
                    </a:lnTo>
                    <a:lnTo>
                      <a:pt x="5062" y="6327"/>
                    </a:lnTo>
                    <a:lnTo>
                      <a:pt x="5037" y="6376"/>
                    </a:lnTo>
                    <a:lnTo>
                      <a:pt x="4818" y="6376"/>
                    </a:lnTo>
                    <a:lnTo>
                      <a:pt x="4745" y="6400"/>
                    </a:lnTo>
                    <a:lnTo>
                      <a:pt x="4672" y="6449"/>
                    </a:lnTo>
                    <a:lnTo>
                      <a:pt x="4648" y="6546"/>
                    </a:lnTo>
                    <a:lnTo>
                      <a:pt x="4672" y="6571"/>
                    </a:lnTo>
                    <a:lnTo>
                      <a:pt x="4697" y="6595"/>
                    </a:lnTo>
                    <a:lnTo>
                      <a:pt x="4770" y="6619"/>
                    </a:lnTo>
                    <a:lnTo>
                      <a:pt x="4867" y="6619"/>
                    </a:lnTo>
                    <a:lnTo>
                      <a:pt x="4964" y="6644"/>
                    </a:lnTo>
                    <a:lnTo>
                      <a:pt x="4916" y="6887"/>
                    </a:lnTo>
                    <a:lnTo>
                      <a:pt x="4770" y="6911"/>
                    </a:lnTo>
                    <a:lnTo>
                      <a:pt x="4624" y="6960"/>
                    </a:lnTo>
                    <a:lnTo>
                      <a:pt x="4478" y="7033"/>
                    </a:lnTo>
                    <a:lnTo>
                      <a:pt x="4356" y="7130"/>
                    </a:lnTo>
                    <a:lnTo>
                      <a:pt x="4356" y="7155"/>
                    </a:lnTo>
                    <a:lnTo>
                      <a:pt x="4356" y="7179"/>
                    </a:lnTo>
                    <a:lnTo>
                      <a:pt x="4356" y="7203"/>
                    </a:lnTo>
                    <a:lnTo>
                      <a:pt x="4380" y="7228"/>
                    </a:lnTo>
                    <a:lnTo>
                      <a:pt x="4648" y="7228"/>
                    </a:lnTo>
                    <a:lnTo>
                      <a:pt x="4916" y="7203"/>
                    </a:lnTo>
                    <a:lnTo>
                      <a:pt x="4916" y="7349"/>
                    </a:lnTo>
                    <a:lnTo>
                      <a:pt x="4770" y="7374"/>
                    </a:lnTo>
                    <a:lnTo>
                      <a:pt x="4672" y="7398"/>
                    </a:lnTo>
                    <a:lnTo>
                      <a:pt x="4575" y="7422"/>
                    </a:lnTo>
                    <a:lnTo>
                      <a:pt x="4478" y="7471"/>
                    </a:lnTo>
                    <a:lnTo>
                      <a:pt x="4405" y="7544"/>
                    </a:lnTo>
                    <a:lnTo>
                      <a:pt x="4405" y="7568"/>
                    </a:lnTo>
                    <a:lnTo>
                      <a:pt x="4405" y="7593"/>
                    </a:lnTo>
                    <a:lnTo>
                      <a:pt x="4502" y="7641"/>
                    </a:lnTo>
                    <a:lnTo>
                      <a:pt x="4624" y="7666"/>
                    </a:lnTo>
                    <a:lnTo>
                      <a:pt x="4770" y="7690"/>
                    </a:lnTo>
                    <a:lnTo>
                      <a:pt x="4916" y="7690"/>
                    </a:lnTo>
                    <a:lnTo>
                      <a:pt x="4916" y="7909"/>
                    </a:lnTo>
                    <a:lnTo>
                      <a:pt x="4697" y="7909"/>
                    </a:lnTo>
                    <a:lnTo>
                      <a:pt x="4478" y="7958"/>
                    </a:lnTo>
                    <a:lnTo>
                      <a:pt x="4405" y="7982"/>
                    </a:lnTo>
                    <a:lnTo>
                      <a:pt x="4332" y="8031"/>
                    </a:lnTo>
                    <a:lnTo>
                      <a:pt x="4307" y="8079"/>
                    </a:lnTo>
                    <a:lnTo>
                      <a:pt x="4307" y="8128"/>
                    </a:lnTo>
                    <a:lnTo>
                      <a:pt x="4332" y="8152"/>
                    </a:lnTo>
                    <a:lnTo>
                      <a:pt x="4405" y="8201"/>
                    </a:lnTo>
                    <a:lnTo>
                      <a:pt x="4526" y="8225"/>
                    </a:lnTo>
                    <a:lnTo>
                      <a:pt x="4794" y="8201"/>
                    </a:lnTo>
                    <a:lnTo>
                      <a:pt x="4916" y="8201"/>
                    </a:lnTo>
                    <a:lnTo>
                      <a:pt x="4916" y="8420"/>
                    </a:lnTo>
                    <a:lnTo>
                      <a:pt x="4770" y="8396"/>
                    </a:lnTo>
                    <a:lnTo>
                      <a:pt x="4648" y="8420"/>
                    </a:lnTo>
                    <a:lnTo>
                      <a:pt x="4478" y="8469"/>
                    </a:lnTo>
                    <a:lnTo>
                      <a:pt x="4405" y="8493"/>
                    </a:lnTo>
                    <a:lnTo>
                      <a:pt x="4332" y="8542"/>
                    </a:lnTo>
                    <a:lnTo>
                      <a:pt x="4307" y="8566"/>
                    </a:lnTo>
                    <a:lnTo>
                      <a:pt x="4307" y="8590"/>
                    </a:lnTo>
                    <a:lnTo>
                      <a:pt x="4356" y="8639"/>
                    </a:lnTo>
                    <a:lnTo>
                      <a:pt x="4429" y="8688"/>
                    </a:lnTo>
                    <a:lnTo>
                      <a:pt x="4502" y="8712"/>
                    </a:lnTo>
                    <a:lnTo>
                      <a:pt x="4672" y="8736"/>
                    </a:lnTo>
                    <a:lnTo>
                      <a:pt x="4794" y="8736"/>
                    </a:lnTo>
                    <a:lnTo>
                      <a:pt x="4916" y="8712"/>
                    </a:lnTo>
                    <a:lnTo>
                      <a:pt x="4916" y="8980"/>
                    </a:lnTo>
                    <a:lnTo>
                      <a:pt x="4770" y="9004"/>
                    </a:lnTo>
                    <a:lnTo>
                      <a:pt x="4624" y="9028"/>
                    </a:lnTo>
                    <a:lnTo>
                      <a:pt x="4356" y="9126"/>
                    </a:lnTo>
                    <a:lnTo>
                      <a:pt x="4332" y="9150"/>
                    </a:lnTo>
                    <a:lnTo>
                      <a:pt x="4356" y="9174"/>
                    </a:lnTo>
                    <a:lnTo>
                      <a:pt x="4478" y="9223"/>
                    </a:lnTo>
                    <a:lnTo>
                      <a:pt x="4599" y="9247"/>
                    </a:lnTo>
                    <a:lnTo>
                      <a:pt x="4843" y="9247"/>
                    </a:lnTo>
                    <a:lnTo>
                      <a:pt x="4940" y="9223"/>
                    </a:lnTo>
                    <a:lnTo>
                      <a:pt x="4940" y="9466"/>
                    </a:lnTo>
                    <a:lnTo>
                      <a:pt x="4770" y="9490"/>
                    </a:lnTo>
                    <a:lnTo>
                      <a:pt x="4575" y="9515"/>
                    </a:lnTo>
                    <a:lnTo>
                      <a:pt x="4380" y="9563"/>
                    </a:lnTo>
                    <a:lnTo>
                      <a:pt x="4356" y="9588"/>
                    </a:lnTo>
                    <a:lnTo>
                      <a:pt x="4332" y="9661"/>
                    </a:lnTo>
                    <a:lnTo>
                      <a:pt x="4332" y="9709"/>
                    </a:lnTo>
                    <a:lnTo>
                      <a:pt x="4356" y="9758"/>
                    </a:lnTo>
                    <a:lnTo>
                      <a:pt x="4453" y="9807"/>
                    </a:lnTo>
                    <a:lnTo>
                      <a:pt x="4526" y="9831"/>
                    </a:lnTo>
                    <a:lnTo>
                      <a:pt x="4721" y="9855"/>
                    </a:lnTo>
                    <a:lnTo>
                      <a:pt x="4964" y="9855"/>
                    </a:lnTo>
                    <a:lnTo>
                      <a:pt x="4964" y="10026"/>
                    </a:lnTo>
                    <a:lnTo>
                      <a:pt x="4818" y="10026"/>
                    </a:lnTo>
                    <a:lnTo>
                      <a:pt x="4672" y="10050"/>
                    </a:lnTo>
                    <a:lnTo>
                      <a:pt x="4551" y="10099"/>
                    </a:lnTo>
                    <a:lnTo>
                      <a:pt x="4405" y="10172"/>
                    </a:lnTo>
                    <a:lnTo>
                      <a:pt x="4405" y="10196"/>
                    </a:lnTo>
                    <a:lnTo>
                      <a:pt x="4405" y="10220"/>
                    </a:lnTo>
                    <a:lnTo>
                      <a:pt x="4551" y="10269"/>
                    </a:lnTo>
                    <a:lnTo>
                      <a:pt x="4697" y="10318"/>
                    </a:lnTo>
                    <a:lnTo>
                      <a:pt x="4916" y="10318"/>
                    </a:lnTo>
                    <a:lnTo>
                      <a:pt x="4989" y="10269"/>
                    </a:lnTo>
                    <a:lnTo>
                      <a:pt x="4989" y="10561"/>
                    </a:lnTo>
                    <a:lnTo>
                      <a:pt x="4867" y="10561"/>
                    </a:lnTo>
                    <a:lnTo>
                      <a:pt x="4721" y="10610"/>
                    </a:lnTo>
                    <a:lnTo>
                      <a:pt x="4551" y="10658"/>
                    </a:lnTo>
                    <a:lnTo>
                      <a:pt x="4478" y="10707"/>
                    </a:lnTo>
                    <a:lnTo>
                      <a:pt x="4429" y="10780"/>
                    </a:lnTo>
                    <a:lnTo>
                      <a:pt x="4429" y="10804"/>
                    </a:lnTo>
                    <a:lnTo>
                      <a:pt x="4478" y="10853"/>
                    </a:lnTo>
                    <a:lnTo>
                      <a:pt x="4551" y="10902"/>
                    </a:lnTo>
                    <a:lnTo>
                      <a:pt x="4721" y="10902"/>
                    </a:lnTo>
                    <a:lnTo>
                      <a:pt x="4867" y="10877"/>
                    </a:lnTo>
                    <a:lnTo>
                      <a:pt x="5013" y="10829"/>
                    </a:lnTo>
                    <a:lnTo>
                      <a:pt x="5013" y="10853"/>
                    </a:lnTo>
                    <a:lnTo>
                      <a:pt x="5013" y="10950"/>
                    </a:lnTo>
                    <a:lnTo>
                      <a:pt x="4843" y="10999"/>
                    </a:lnTo>
                    <a:lnTo>
                      <a:pt x="4672" y="11048"/>
                    </a:lnTo>
                    <a:lnTo>
                      <a:pt x="4599" y="11072"/>
                    </a:lnTo>
                    <a:lnTo>
                      <a:pt x="4502" y="11121"/>
                    </a:lnTo>
                    <a:lnTo>
                      <a:pt x="4502" y="11169"/>
                    </a:lnTo>
                    <a:lnTo>
                      <a:pt x="4502" y="11218"/>
                    </a:lnTo>
                    <a:lnTo>
                      <a:pt x="4575" y="11291"/>
                    </a:lnTo>
                    <a:lnTo>
                      <a:pt x="4648" y="11340"/>
                    </a:lnTo>
                    <a:lnTo>
                      <a:pt x="4843" y="11340"/>
                    </a:lnTo>
                    <a:lnTo>
                      <a:pt x="5037" y="11315"/>
                    </a:lnTo>
                    <a:lnTo>
                      <a:pt x="5037" y="11461"/>
                    </a:lnTo>
                    <a:lnTo>
                      <a:pt x="4916" y="11486"/>
                    </a:lnTo>
                    <a:lnTo>
                      <a:pt x="4794" y="11510"/>
                    </a:lnTo>
                    <a:lnTo>
                      <a:pt x="4551" y="11607"/>
                    </a:lnTo>
                    <a:lnTo>
                      <a:pt x="4502" y="11632"/>
                    </a:lnTo>
                    <a:lnTo>
                      <a:pt x="4478" y="11656"/>
                    </a:lnTo>
                    <a:lnTo>
                      <a:pt x="4502" y="11753"/>
                    </a:lnTo>
                    <a:lnTo>
                      <a:pt x="4526" y="11802"/>
                    </a:lnTo>
                    <a:lnTo>
                      <a:pt x="4599" y="11851"/>
                    </a:lnTo>
                    <a:lnTo>
                      <a:pt x="4721" y="11851"/>
                    </a:lnTo>
                    <a:lnTo>
                      <a:pt x="4843" y="11826"/>
                    </a:lnTo>
                    <a:lnTo>
                      <a:pt x="4964" y="11802"/>
                    </a:lnTo>
                    <a:lnTo>
                      <a:pt x="5062" y="11753"/>
                    </a:lnTo>
                    <a:lnTo>
                      <a:pt x="5062" y="11948"/>
                    </a:lnTo>
                    <a:lnTo>
                      <a:pt x="4843" y="11997"/>
                    </a:lnTo>
                    <a:lnTo>
                      <a:pt x="4672" y="12070"/>
                    </a:lnTo>
                    <a:lnTo>
                      <a:pt x="4551" y="12191"/>
                    </a:lnTo>
                    <a:lnTo>
                      <a:pt x="4551" y="12216"/>
                    </a:lnTo>
                    <a:lnTo>
                      <a:pt x="4575" y="12240"/>
                    </a:lnTo>
                    <a:lnTo>
                      <a:pt x="4624" y="12264"/>
                    </a:lnTo>
                    <a:lnTo>
                      <a:pt x="4697" y="12289"/>
                    </a:lnTo>
                    <a:lnTo>
                      <a:pt x="5086" y="12289"/>
                    </a:lnTo>
                    <a:lnTo>
                      <a:pt x="5110" y="12483"/>
                    </a:lnTo>
                    <a:lnTo>
                      <a:pt x="4916" y="12532"/>
                    </a:lnTo>
                    <a:lnTo>
                      <a:pt x="4745" y="12629"/>
                    </a:lnTo>
                    <a:lnTo>
                      <a:pt x="4624" y="12727"/>
                    </a:lnTo>
                    <a:lnTo>
                      <a:pt x="4599" y="12800"/>
                    </a:lnTo>
                    <a:lnTo>
                      <a:pt x="4599" y="12848"/>
                    </a:lnTo>
                    <a:lnTo>
                      <a:pt x="4624" y="12873"/>
                    </a:lnTo>
                    <a:lnTo>
                      <a:pt x="4697" y="12897"/>
                    </a:lnTo>
                    <a:lnTo>
                      <a:pt x="4770" y="12897"/>
                    </a:lnTo>
                    <a:lnTo>
                      <a:pt x="4916" y="12873"/>
                    </a:lnTo>
                    <a:lnTo>
                      <a:pt x="5135" y="12824"/>
                    </a:lnTo>
                    <a:lnTo>
                      <a:pt x="5135" y="13067"/>
                    </a:lnTo>
                    <a:lnTo>
                      <a:pt x="4964" y="13140"/>
                    </a:lnTo>
                    <a:lnTo>
                      <a:pt x="4818" y="13165"/>
                    </a:lnTo>
                    <a:lnTo>
                      <a:pt x="4697" y="13238"/>
                    </a:lnTo>
                    <a:lnTo>
                      <a:pt x="4648" y="13286"/>
                    </a:lnTo>
                    <a:lnTo>
                      <a:pt x="4648" y="13311"/>
                    </a:lnTo>
                    <a:lnTo>
                      <a:pt x="4672" y="13335"/>
                    </a:lnTo>
                    <a:lnTo>
                      <a:pt x="4770" y="13384"/>
                    </a:lnTo>
                    <a:lnTo>
                      <a:pt x="4891" y="13408"/>
                    </a:lnTo>
                    <a:lnTo>
                      <a:pt x="5037" y="13384"/>
                    </a:lnTo>
                    <a:lnTo>
                      <a:pt x="5159" y="13359"/>
                    </a:lnTo>
                    <a:lnTo>
                      <a:pt x="5183" y="13530"/>
                    </a:lnTo>
                    <a:lnTo>
                      <a:pt x="5062" y="13578"/>
                    </a:lnTo>
                    <a:lnTo>
                      <a:pt x="4940" y="13627"/>
                    </a:lnTo>
                    <a:lnTo>
                      <a:pt x="4867" y="13676"/>
                    </a:lnTo>
                    <a:lnTo>
                      <a:pt x="4818" y="13700"/>
                    </a:lnTo>
                    <a:lnTo>
                      <a:pt x="4794" y="13749"/>
                    </a:lnTo>
                    <a:lnTo>
                      <a:pt x="4818" y="13797"/>
                    </a:lnTo>
                    <a:lnTo>
                      <a:pt x="4891" y="13846"/>
                    </a:lnTo>
                    <a:lnTo>
                      <a:pt x="4989" y="13870"/>
                    </a:lnTo>
                    <a:lnTo>
                      <a:pt x="5110" y="13846"/>
                    </a:lnTo>
                    <a:lnTo>
                      <a:pt x="5208" y="13822"/>
                    </a:lnTo>
                    <a:lnTo>
                      <a:pt x="5232" y="13919"/>
                    </a:lnTo>
                    <a:lnTo>
                      <a:pt x="5208" y="13919"/>
                    </a:lnTo>
                    <a:lnTo>
                      <a:pt x="4940" y="13992"/>
                    </a:lnTo>
                    <a:lnTo>
                      <a:pt x="4891" y="14016"/>
                    </a:lnTo>
                    <a:lnTo>
                      <a:pt x="4818" y="14065"/>
                    </a:lnTo>
                    <a:lnTo>
                      <a:pt x="4745" y="14138"/>
                    </a:lnTo>
                    <a:lnTo>
                      <a:pt x="4721" y="14187"/>
                    </a:lnTo>
                    <a:lnTo>
                      <a:pt x="4745" y="14211"/>
                    </a:lnTo>
                    <a:lnTo>
                      <a:pt x="4843" y="14260"/>
                    </a:lnTo>
                    <a:lnTo>
                      <a:pt x="4916" y="14284"/>
                    </a:lnTo>
                    <a:lnTo>
                      <a:pt x="5135" y="14284"/>
                    </a:lnTo>
                    <a:lnTo>
                      <a:pt x="5256" y="14235"/>
                    </a:lnTo>
                    <a:lnTo>
                      <a:pt x="5281" y="14406"/>
                    </a:lnTo>
                    <a:lnTo>
                      <a:pt x="5037" y="14430"/>
                    </a:lnTo>
                    <a:lnTo>
                      <a:pt x="4964" y="14454"/>
                    </a:lnTo>
                    <a:lnTo>
                      <a:pt x="4891" y="14527"/>
                    </a:lnTo>
                    <a:lnTo>
                      <a:pt x="4843" y="14576"/>
                    </a:lnTo>
                    <a:lnTo>
                      <a:pt x="4843" y="14625"/>
                    </a:lnTo>
                    <a:lnTo>
                      <a:pt x="4867" y="14649"/>
                    </a:lnTo>
                    <a:lnTo>
                      <a:pt x="4916" y="14698"/>
                    </a:lnTo>
                    <a:lnTo>
                      <a:pt x="4964" y="14722"/>
                    </a:lnTo>
                    <a:lnTo>
                      <a:pt x="5110" y="14722"/>
                    </a:lnTo>
                    <a:lnTo>
                      <a:pt x="5329" y="14698"/>
                    </a:lnTo>
                    <a:lnTo>
                      <a:pt x="5354" y="14868"/>
                    </a:lnTo>
                    <a:lnTo>
                      <a:pt x="5208" y="14892"/>
                    </a:lnTo>
                    <a:lnTo>
                      <a:pt x="5062" y="14965"/>
                    </a:lnTo>
                    <a:lnTo>
                      <a:pt x="5037" y="14990"/>
                    </a:lnTo>
                    <a:lnTo>
                      <a:pt x="5037" y="15014"/>
                    </a:lnTo>
                    <a:lnTo>
                      <a:pt x="5062" y="15038"/>
                    </a:lnTo>
                    <a:lnTo>
                      <a:pt x="5232" y="15087"/>
                    </a:lnTo>
                    <a:lnTo>
                      <a:pt x="5427" y="15111"/>
                    </a:lnTo>
                    <a:lnTo>
                      <a:pt x="5475" y="15136"/>
                    </a:lnTo>
                    <a:lnTo>
                      <a:pt x="5548" y="15160"/>
                    </a:lnTo>
                    <a:lnTo>
                      <a:pt x="5646" y="15160"/>
                    </a:lnTo>
                    <a:lnTo>
                      <a:pt x="5694" y="15209"/>
                    </a:lnTo>
                    <a:lnTo>
                      <a:pt x="5743" y="15282"/>
                    </a:lnTo>
                    <a:lnTo>
                      <a:pt x="5767" y="15355"/>
                    </a:lnTo>
                    <a:lnTo>
                      <a:pt x="5792" y="15428"/>
                    </a:lnTo>
                    <a:lnTo>
                      <a:pt x="5767" y="15501"/>
                    </a:lnTo>
                    <a:lnTo>
                      <a:pt x="5694" y="15574"/>
                    </a:lnTo>
                    <a:lnTo>
                      <a:pt x="5621" y="15598"/>
                    </a:lnTo>
                    <a:lnTo>
                      <a:pt x="5524" y="15622"/>
                    </a:lnTo>
                    <a:lnTo>
                      <a:pt x="5427" y="15622"/>
                    </a:lnTo>
                    <a:lnTo>
                      <a:pt x="5208" y="15574"/>
                    </a:lnTo>
                    <a:lnTo>
                      <a:pt x="4794" y="15452"/>
                    </a:lnTo>
                    <a:lnTo>
                      <a:pt x="4599" y="15403"/>
                    </a:lnTo>
                    <a:lnTo>
                      <a:pt x="4599" y="15330"/>
                    </a:lnTo>
                    <a:lnTo>
                      <a:pt x="4502" y="14990"/>
                    </a:lnTo>
                    <a:lnTo>
                      <a:pt x="4380" y="14673"/>
                    </a:lnTo>
                    <a:lnTo>
                      <a:pt x="4283" y="14333"/>
                    </a:lnTo>
                    <a:lnTo>
                      <a:pt x="4186" y="13992"/>
                    </a:lnTo>
                    <a:lnTo>
                      <a:pt x="4113" y="13651"/>
                    </a:lnTo>
                    <a:lnTo>
                      <a:pt x="4064" y="13335"/>
                    </a:lnTo>
                    <a:lnTo>
                      <a:pt x="4015" y="12678"/>
                    </a:lnTo>
                    <a:lnTo>
                      <a:pt x="3967" y="12191"/>
                    </a:lnTo>
                    <a:lnTo>
                      <a:pt x="3942" y="11948"/>
                    </a:lnTo>
                    <a:lnTo>
                      <a:pt x="3894" y="11705"/>
                    </a:lnTo>
                    <a:lnTo>
                      <a:pt x="3821" y="11486"/>
                    </a:lnTo>
                    <a:lnTo>
                      <a:pt x="3748" y="11267"/>
                    </a:lnTo>
                    <a:lnTo>
                      <a:pt x="3626" y="11048"/>
                    </a:lnTo>
                    <a:lnTo>
                      <a:pt x="3480" y="10877"/>
                    </a:lnTo>
                    <a:lnTo>
                      <a:pt x="3431" y="10853"/>
                    </a:lnTo>
                    <a:lnTo>
                      <a:pt x="3383" y="10829"/>
                    </a:lnTo>
                    <a:lnTo>
                      <a:pt x="3285" y="10853"/>
                    </a:lnTo>
                    <a:lnTo>
                      <a:pt x="3212" y="10877"/>
                    </a:lnTo>
                    <a:lnTo>
                      <a:pt x="3139" y="10950"/>
                    </a:lnTo>
                    <a:lnTo>
                      <a:pt x="3066" y="11023"/>
                    </a:lnTo>
                    <a:lnTo>
                      <a:pt x="2823" y="11023"/>
                    </a:lnTo>
                    <a:lnTo>
                      <a:pt x="2774" y="11048"/>
                    </a:lnTo>
                    <a:lnTo>
                      <a:pt x="2726" y="11072"/>
                    </a:lnTo>
                    <a:lnTo>
                      <a:pt x="2701" y="11096"/>
                    </a:lnTo>
                    <a:lnTo>
                      <a:pt x="2701" y="11121"/>
                    </a:lnTo>
                    <a:lnTo>
                      <a:pt x="2701" y="11169"/>
                    </a:lnTo>
                    <a:lnTo>
                      <a:pt x="2726" y="11194"/>
                    </a:lnTo>
                    <a:lnTo>
                      <a:pt x="2823" y="11242"/>
                    </a:lnTo>
                    <a:lnTo>
                      <a:pt x="2969" y="11242"/>
                    </a:lnTo>
                    <a:lnTo>
                      <a:pt x="2945" y="11364"/>
                    </a:lnTo>
                    <a:lnTo>
                      <a:pt x="2847" y="11340"/>
                    </a:lnTo>
                    <a:lnTo>
                      <a:pt x="2750" y="11364"/>
                    </a:lnTo>
                    <a:lnTo>
                      <a:pt x="2677" y="11364"/>
                    </a:lnTo>
                    <a:lnTo>
                      <a:pt x="2604" y="11388"/>
                    </a:lnTo>
                    <a:lnTo>
                      <a:pt x="2556" y="11437"/>
                    </a:lnTo>
                    <a:lnTo>
                      <a:pt x="2531" y="11461"/>
                    </a:lnTo>
                    <a:lnTo>
                      <a:pt x="2556" y="11510"/>
                    </a:lnTo>
                    <a:lnTo>
                      <a:pt x="2580" y="11583"/>
                    </a:lnTo>
                    <a:lnTo>
                      <a:pt x="2628" y="11607"/>
                    </a:lnTo>
                    <a:lnTo>
                      <a:pt x="2750" y="11656"/>
                    </a:lnTo>
                    <a:lnTo>
                      <a:pt x="2920" y="11680"/>
                    </a:lnTo>
                    <a:lnTo>
                      <a:pt x="2896" y="11851"/>
                    </a:lnTo>
                    <a:lnTo>
                      <a:pt x="2628" y="11875"/>
                    </a:lnTo>
                    <a:lnTo>
                      <a:pt x="2458" y="11899"/>
                    </a:lnTo>
                    <a:lnTo>
                      <a:pt x="2361" y="11924"/>
                    </a:lnTo>
                    <a:lnTo>
                      <a:pt x="2288" y="11948"/>
                    </a:lnTo>
                    <a:lnTo>
                      <a:pt x="2288" y="11972"/>
                    </a:lnTo>
                    <a:lnTo>
                      <a:pt x="2288" y="11997"/>
                    </a:lnTo>
                    <a:lnTo>
                      <a:pt x="2337" y="12045"/>
                    </a:lnTo>
                    <a:lnTo>
                      <a:pt x="2410" y="12094"/>
                    </a:lnTo>
                    <a:lnTo>
                      <a:pt x="2507" y="12118"/>
                    </a:lnTo>
                    <a:lnTo>
                      <a:pt x="2604" y="12143"/>
                    </a:lnTo>
                    <a:lnTo>
                      <a:pt x="2896" y="12143"/>
                    </a:lnTo>
                    <a:lnTo>
                      <a:pt x="2896" y="12216"/>
                    </a:lnTo>
                    <a:lnTo>
                      <a:pt x="2628" y="12289"/>
                    </a:lnTo>
                    <a:lnTo>
                      <a:pt x="2507" y="12313"/>
                    </a:lnTo>
                    <a:lnTo>
                      <a:pt x="2385" y="12362"/>
                    </a:lnTo>
                    <a:lnTo>
                      <a:pt x="2361" y="12386"/>
                    </a:lnTo>
                    <a:lnTo>
                      <a:pt x="2337" y="12410"/>
                    </a:lnTo>
                    <a:lnTo>
                      <a:pt x="2361" y="12483"/>
                    </a:lnTo>
                    <a:lnTo>
                      <a:pt x="2410" y="12532"/>
                    </a:lnTo>
                    <a:lnTo>
                      <a:pt x="2483" y="12556"/>
                    </a:lnTo>
                    <a:lnTo>
                      <a:pt x="2604" y="12581"/>
                    </a:lnTo>
                    <a:lnTo>
                      <a:pt x="2726" y="12556"/>
                    </a:lnTo>
                    <a:lnTo>
                      <a:pt x="2872" y="12556"/>
                    </a:lnTo>
                    <a:lnTo>
                      <a:pt x="2823" y="12824"/>
                    </a:lnTo>
                    <a:lnTo>
                      <a:pt x="2677" y="12775"/>
                    </a:lnTo>
                    <a:lnTo>
                      <a:pt x="2337" y="12775"/>
                    </a:lnTo>
                    <a:lnTo>
                      <a:pt x="2264" y="12824"/>
                    </a:lnTo>
                    <a:lnTo>
                      <a:pt x="2239" y="12848"/>
                    </a:lnTo>
                    <a:lnTo>
                      <a:pt x="2239" y="12897"/>
                    </a:lnTo>
                    <a:lnTo>
                      <a:pt x="2239" y="12970"/>
                    </a:lnTo>
                    <a:lnTo>
                      <a:pt x="2312" y="13019"/>
                    </a:lnTo>
                    <a:lnTo>
                      <a:pt x="2385" y="13043"/>
                    </a:lnTo>
                    <a:lnTo>
                      <a:pt x="2458" y="13067"/>
                    </a:lnTo>
                    <a:lnTo>
                      <a:pt x="2628" y="13092"/>
                    </a:lnTo>
                    <a:lnTo>
                      <a:pt x="2799" y="13092"/>
                    </a:lnTo>
                    <a:lnTo>
                      <a:pt x="2774" y="13262"/>
                    </a:lnTo>
                    <a:lnTo>
                      <a:pt x="2458" y="13262"/>
                    </a:lnTo>
                    <a:lnTo>
                      <a:pt x="2361" y="13286"/>
                    </a:lnTo>
                    <a:lnTo>
                      <a:pt x="2264" y="13335"/>
                    </a:lnTo>
                    <a:lnTo>
                      <a:pt x="2239" y="13359"/>
                    </a:lnTo>
                    <a:lnTo>
                      <a:pt x="2239" y="13408"/>
                    </a:lnTo>
                    <a:lnTo>
                      <a:pt x="2312" y="13481"/>
                    </a:lnTo>
                    <a:lnTo>
                      <a:pt x="2410" y="13505"/>
                    </a:lnTo>
                    <a:lnTo>
                      <a:pt x="2483" y="13530"/>
                    </a:lnTo>
                    <a:lnTo>
                      <a:pt x="2726" y="13530"/>
                    </a:lnTo>
                    <a:lnTo>
                      <a:pt x="2701" y="13724"/>
                    </a:lnTo>
                    <a:lnTo>
                      <a:pt x="2483" y="13749"/>
                    </a:lnTo>
                    <a:lnTo>
                      <a:pt x="2312" y="13749"/>
                    </a:lnTo>
                    <a:lnTo>
                      <a:pt x="2264" y="13773"/>
                    </a:lnTo>
                    <a:lnTo>
                      <a:pt x="2191" y="13822"/>
                    </a:lnTo>
                    <a:lnTo>
                      <a:pt x="2166" y="13870"/>
                    </a:lnTo>
                    <a:lnTo>
                      <a:pt x="2166" y="13943"/>
                    </a:lnTo>
                    <a:lnTo>
                      <a:pt x="2215" y="13992"/>
                    </a:lnTo>
                    <a:lnTo>
                      <a:pt x="2239" y="14041"/>
                    </a:lnTo>
                    <a:lnTo>
                      <a:pt x="2361" y="14089"/>
                    </a:lnTo>
                    <a:lnTo>
                      <a:pt x="2628" y="14089"/>
                    </a:lnTo>
                    <a:lnTo>
                      <a:pt x="2604" y="14260"/>
                    </a:lnTo>
                    <a:lnTo>
                      <a:pt x="2385" y="14260"/>
                    </a:lnTo>
                    <a:lnTo>
                      <a:pt x="2264" y="14284"/>
                    </a:lnTo>
                    <a:lnTo>
                      <a:pt x="2166" y="14333"/>
                    </a:lnTo>
                    <a:lnTo>
                      <a:pt x="2118" y="14357"/>
                    </a:lnTo>
                    <a:lnTo>
                      <a:pt x="2118" y="14406"/>
                    </a:lnTo>
                    <a:lnTo>
                      <a:pt x="2142" y="14454"/>
                    </a:lnTo>
                    <a:lnTo>
                      <a:pt x="2191" y="14479"/>
                    </a:lnTo>
                    <a:lnTo>
                      <a:pt x="2312" y="14527"/>
                    </a:lnTo>
                    <a:lnTo>
                      <a:pt x="2458" y="14527"/>
                    </a:lnTo>
                    <a:lnTo>
                      <a:pt x="2580" y="14503"/>
                    </a:lnTo>
                    <a:lnTo>
                      <a:pt x="2531" y="14868"/>
                    </a:lnTo>
                    <a:lnTo>
                      <a:pt x="2531" y="14844"/>
                    </a:lnTo>
                    <a:lnTo>
                      <a:pt x="2434" y="14819"/>
                    </a:lnTo>
                    <a:lnTo>
                      <a:pt x="2312" y="14795"/>
                    </a:lnTo>
                    <a:lnTo>
                      <a:pt x="2191" y="14795"/>
                    </a:lnTo>
                    <a:lnTo>
                      <a:pt x="2093" y="14844"/>
                    </a:lnTo>
                    <a:lnTo>
                      <a:pt x="2069" y="14868"/>
                    </a:lnTo>
                    <a:lnTo>
                      <a:pt x="2069" y="14892"/>
                    </a:lnTo>
                    <a:lnTo>
                      <a:pt x="2069" y="14917"/>
                    </a:lnTo>
                    <a:lnTo>
                      <a:pt x="2093" y="14941"/>
                    </a:lnTo>
                    <a:lnTo>
                      <a:pt x="2166" y="14990"/>
                    </a:lnTo>
                    <a:lnTo>
                      <a:pt x="2264" y="14990"/>
                    </a:lnTo>
                    <a:lnTo>
                      <a:pt x="2458" y="15014"/>
                    </a:lnTo>
                    <a:lnTo>
                      <a:pt x="2507" y="15014"/>
                    </a:lnTo>
                    <a:lnTo>
                      <a:pt x="2531" y="14990"/>
                    </a:lnTo>
                    <a:lnTo>
                      <a:pt x="2531" y="15136"/>
                    </a:lnTo>
                    <a:lnTo>
                      <a:pt x="2045" y="15452"/>
                    </a:lnTo>
                    <a:lnTo>
                      <a:pt x="1801" y="15549"/>
                    </a:lnTo>
                    <a:lnTo>
                      <a:pt x="1680" y="15598"/>
                    </a:lnTo>
                    <a:lnTo>
                      <a:pt x="1534" y="15622"/>
                    </a:lnTo>
                    <a:lnTo>
                      <a:pt x="1436" y="15622"/>
                    </a:lnTo>
                    <a:lnTo>
                      <a:pt x="1339" y="15598"/>
                    </a:lnTo>
                    <a:lnTo>
                      <a:pt x="1266" y="15549"/>
                    </a:lnTo>
                    <a:lnTo>
                      <a:pt x="1242" y="15501"/>
                    </a:lnTo>
                    <a:lnTo>
                      <a:pt x="1242" y="15452"/>
                    </a:lnTo>
                    <a:lnTo>
                      <a:pt x="1266" y="15355"/>
                    </a:lnTo>
                    <a:lnTo>
                      <a:pt x="1315" y="15282"/>
                    </a:lnTo>
                    <a:lnTo>
                      <a:pt x="1485" y="15136"/>
                    </a:lnTo>
                    <a:lnTo>
                      <a:pt x="1534" y="15111"/>
                    </a:lnTo>
                    <a:lnTo>
                      <a:pt x="1582" y="15063"/>
                    </a:lnTo>
                    <a:lnTo>
                      <a:pt x="1607" y="15014"/>
                    </a:lnTo>
                    <a:lnTo>
                      <a:pt x="1631" y="14941"/>
                    </a:lnTo>
                    <a:lnTo>
                      <a:pt x="1655" y="14308"/>
                    </a:lnTo>
                    <a:lnTo>
                      <a:pt x="1680" y="13676"/>
                    </a:lnTo>
                    <a:lnTo>
                      <a:pt x="1704" y="12410"/>
                    </a:lnTo>
                    <a:lnTo>
                      <a:pt x="1728" y="11121"/>
                    </a:lnTo>
                    <a:lnTo>
                      <a:pt x="1753" y="10488"/>
                    </a:lnTo>
                    <a:lnTo>
                      <a:pt x="1801" y="9855"/>
                    </a:lnTo>
                    <a:lnTo>
                      <a:pt x="1826" y="9223"/>
                    </a:lnTo>
                    <a:lnTo>
                      <a:pt x="1826" y="8590"/>
                    </a:lnTo>
                    <a:lnTo>
                      <a:pt x="1850" y="7958"/>
                    </a:lnTo>
                    <a:lnTo>
                      <a:pt x="1923" y="7349"/>
                    </a:lnTo>
                    <a:lnTo>
                      <a:pt x="1996" y="6911"/>
                    </a:lnTo>
                    <a:lnTo>
                      <a:pt x="1996" y="6692"/>
                    </a:lnTo>
                    <a:lnTo>
                      <a:pt x="1972" y="6571"/>
                    </a:lnTo>
                    <a:lnTo>
                      <a:pt x="1923" y="6498"/>
                    </a:lnTo>
                    <a:lnTo>
                      <a:pt x="1947" y="6425"/>
                    </a:lnTo>
                    <a:lnTo>
                      <a:pt x="1947" y="6352"/>
                    </a:lnTo>
                    <a:lnTo>
                      <a:pt x="1923" y="6303"/>
                    </a:lnTo>
                    <a:lnTo>
                      <a:pt x="1874" y="6254"/>
                    </a:lnTo>
                    <a:lnTo>
                      <a:pt x="1801" y="6230"/>
                    </a:lnTo>
                    <a:lnTo>
                      <a:pt x="1704" y="6254"/>
                    </a:lnTo>
                    <a:lnTo>
                      <a:pt x="1558" y="6230"/>
                    </a:lnTo>
                    <a:lnTo>
                      <a:pt x="1485" y="6230"/>
                    </a:lnTo>
                    <a:lnTo>
                      <a:pt x="1436" y="6254"/>
                    </a:lnTo>
                    <a:lnTo>
                      <a:pt x="1388" y="6303"/>
                    </a:lnTo>
                    <a:lnTo>
                      <a:pt x="1412" y="6352"/>
                    </a:lnTo>
                    <a:lnTo>
                      <a:pt x="1412" y="6376"/>
                    </a:lnTo>
                    <a:lnTo>
                      <a:pt x="1509" y="6425"/>
                    </a:lnTo>
                    <a:lnTo>
                      <a:pt x="1485" y="6449"/>
                    </a:lnTo>
                    <a:lnTo>
                      <a:pt x="1388" y="6449"/>
                    </a:lnTo>
                    <a:lnTo>
                      <a:pt x="1193" y="6473"/>
                    </a:lnTo>
                    <a:lnTo>
                      <a:pt x="1096" y="6522"/>
                    </a:lnTo>
                    <a:lnTo>
                      <a:pt x="1071" y="6522"/>
                    </a:lnTo>
                    <a:lnTo>
                      <a:pt x="1096" y="6546"/>
                    </a:lnTo>
                    <a:lnTo>
                      <a:pt x="1144" y="6619"/>
                    </a:lnTo>
                    <a:lnTo>
                      <a:pt x="1193" y="6644"/>
                    </a:lnTo>
                    <a:lnTo>
                      <a:pt x="1266" y="6668"/>
                    </a:lnTo>
                    <a:lnTo>
                      <a:pt x="1339" y="6692"/>
                    </a:lnTo>
                    <a:lnTo>
                      <a:pt x="1315" y="6741"/>
                    </a:lnTo>
                    <a:lnTo>
                      <a:pt x="1193" y="6765"/>
                    </a:lnTo>
                    <a:lnTo>
                      <a:pt x="1096" y="6790"/>
                    </a:lnTo>
                    <a:lnTo>
                      <a:pt x="998" y="6863"/>
                    </a:lnTo>
                    <a:lnTo>
                      <a:pt x="998" y="6887"/>
                    </a:lnTo>
                    <a:lnTo>
                      <a:pt x="1096" y="6936"/>
                    </a:lnTo>
                    <a:lnTo>
                      <a:pt x="1193" y="6960"/>
                    </a:lnTo>
                    <a:lnTo>
                      <a:pt x="1217" y="6960"/>
                    </a:lnTo>
                    <a:lnTo>
                      <a:pt x="1193" y="7106"/>
                    </a:lnTo>
                    <a:lnTo>
                      <a:pt x="1047" y="7082"/>
                    </a:lnTo>
                    <a:lnTo>
                      <a:pt x="950" y="7106"/>
                    </a:lnTo>
                    <a:lnTo>
                      <a:pt x="877" y="7130"/>
                    </a:lnTo>
                    <a:lnTo>
                      <a:pt x="804" y="7203"/>
                    </a:lnTo>
                    <a:lnTo>
                      <a:pt x="804" y="7252"/>
                    </a:lnTo>
                    <a:lnTo>
                      <a:pt x="828" y="7301"/>
                    </a:lnTo>
                    <a:lnTo>
                      <a:pt x="852" y="7325"/>
                    </a:lnTo>
                    <a:lnTo>
                      <a:pt x="901" y="7349"/>
                    </a:lnTo>
                    <a:lnTo>
                      <a:pt x="1023" y="7374"/>
                    </a:lnTo>
                    <a:lnTo>
                      <a:pt x="1096" y="7398"/>
                    </a:lnTo>
                    <a:lnTo>
                      <a:pt x="1047" y="7568"/>
                    </a:lnTo>
                    <a:lnTo>
                      <a:pt x="950" y="7568"/>
                    </a:lnTo>
                    <a:lnTo>
                      <a:pt x="852" y="7593"/>
                    </a:lnTo>
                    <a:lnTo>
                      <a:pt x="731" y="7617"/>
                    </a:lnTo>
                    <a:lnTo>
                      <a:pt x="706" y="7641"/>
                    </a:lnTo>
                    <a:lnTo>
                      <a:pt x="682" y="7690"/>
                    </a:lnTo>
                    <a:lnTo>
                      <a:pt x="706" y="7739"/>
                    </a:lnTo>
                    <a:lnTo>
                      <a:pt x="731" y="7763"/>
                    </a:lnTo>
                    <a:lnTo>
                      <a:pt x="755" y="7812"/>
                    </a:lnTo>
                    <a:lnTo>
                      <a:pt x="828" y="7836"/>
                    </a:lnTo>
                    <a:lnTo>
                      <a:pt x="925" y="7860"/>
                    </a:lnTo>
                    <a:lnTo>
                      <a:pt x="974" y="7860"/>
                    </a:lnTo>
                    <a:lnTo>
                      <a:pt x="950" y="7958"/>
                    </a:lnTo>
                    <a:lnTo>
                      <a:pt x="804" y="7982"/>
                    </a:lnTo>
                    <a:lnTo>
                      <a:pt x="731" y="8006"/>
                    </a:lnTo>
                    <a:lnTo>
                      <a:pt x="658" y="8031"/>
                    </a:lnTo>
                    <a:lnTo>
                      <a:pt x="658" y="8055"/>
                    </a:lnTo>
                    <a:lnTo>
                      <a:pt x="658" y="8079"/>
                    </a:lnTo>
                    <a:lnTo>
                      <a:pt x="731" y="8104"/>
                    </a:lnTo>
                    <a:lnTo>
                      <a:pt x="804" y="8128"/>
                    </a:lnTo>
                    <a:lnTo>
                      <a:pt x="950" y="8128"/>
                    </a:lnTo>
                    <a:lnTo>
                      <a:pt x="950" y="8274"/>
                    </a:lnTo>
                    <a:lnTo>
                      <a:pt x="828" y="8298"/>
                    </a:lnTo>
                    <a:lnTo>
                      <a:pt x="779" y="8323"/>
                    </a:lnTo>
                    <a:lnTo>
                      <a:pt x="731" y="8347"/>
                    </a:lnTo>
                    <a:lnTo>
                      <a:pt x="706" y="8396"/>
                    </a:lnTo>
                    <a:lnTo>
                      <a:pt x="706" y="8420"/>
                    </a:lnTo>
                    <a:lnTo>
                      <a:pt x="731" y="8469"/>
                    </a:lnTo>
                    <a:lnTo>
                      <a:pt x="755" y="8493"/>
                    </a:lnTo>
                    <a:lnTo>
                      <a:pt x="828" y="8517"/>
                    </a:lnTo>
                    <a:lnTo>
                      <a:pt x="901" y="8517"/>
                    </a:lnTo>
                    <a:lnTo>
                      <a:pt x="974" y="8712"/>
                    </a:lnTo>
                    <a:lnTo>
                      <a:pt x="974" y="8834"/>
                    </a:lnTo>
                    <a:lnTo>
                      <a:pt x="974" y="8931"/>
                    </a:lnTo>
                    <a:lnTo>
                      <a:pt x="950" y="9028"/>
                    </a:lnTo>
                    <a:lnTo>
                      <a:pt x="901" y="9101"/>
                    </a:lnTo>
                    <a:lnTo>
                      <a:pt x="828" y="9174"/>
                    </a:lnTo>
                    <a:lnTo>
                      <a:pt x="731" y="9223"/>
                    </a:lnTo>
                    <a:lnTo>
                      <a:pt x="633" y="9223"/>
                    </a:lnTo>
                    <a:lnTo>
                      <a:pt x="512" y="9199"/>
                    </a:lnTo>
                    <a:lnTo>
                      <a:pt x="414" y="9150"/>
                    </a:lnTo>
                    <a:lnTo>
                      <a:pt x="341" y="9101"/>
                    </a:lnTo>
                    <a:lnTo>
                      <a:pt x="268" y="9028"/>
                    </a:lnTo>
                    <a:lnTo>
                      <a:pt x="268" y="8980"/>
                    </a:lnTo>
                    <a:lnTo>
                      <a:pt x="268" y="8931"/>
                    </a:lnTo>
                    <a:lnTo>
                      <a:pt x="293" y="8882"/>
                    </a:lnTo>
                    <a:lnTo>
                      <a:pt x="366" y="8858"/>
                    </a:lnTo>
                    <a:lnTo>
                      <a:pt x="390" y="8834"/>
                    </a:lnTo>
                    <a:lnTo>
                      <a:pt x="414" y="8809"/>
                    </a:lnTo>
                    <a:lnTo>
                      <a:pt x="487" y="8517"/>
                    </a:lnTo>
                    <a:lnTo>
                      <a:pt x="512" y="8225"/>
                    </a:lnTo>
                    <a:lnTo>
                      <a:pt x="560" y="7641"/>
                    </a:lnTo>
                    <a:lnTo>
                      <a:pt x="560" y="7057"/>
                    </a:lnTo>
                    <a:lnTo>
                      <a:pt x="609" y="6741"/>
                    </a:lnTo>
                    <a:lnTo>
                      <a:pt x="633" y="6473"/>
                    </a:lnTo>
                    <a:lnTo>
                      <a:pt x="731" y="6108"/>
                    </a:lnTo>
                    <a:lnTo>
                      <a:pt x="877" y="5792"/>
                    </a:lnTo>
                    <a:lnTo>
                      <a:pt x="1047" y="5524"/>
                    </a:lnTo>
                    <a:lnTo>
                      <a:pt x="1242" y="5281"/>
                    </a:lnTo>
                    <a:lnTo>
                      <a:pt x="1485" y="5062"/>
                    </a:lnTo>
                    <a:lnTo>
                      <a:pt x="1753" y="4892"/>
                    </a:lnTo>
                    <a:lnTo>
                      <a:pt x="2069" y="4746"/>
                    </a:lnTo>
                    <a:lnTo>
                      <a:pt x="2410" y="4624"/>
                    </a:lnTo>
                    <a:lnTo>
                      <a:pt x="2872" y="4527"/>
                    </a:lnTo>
                    <a:lnTo>
                      <a:pt x="3358" y="4478"/>
                    </a:lnTo>
                    <a:lnTo>
                      <a:pt x="3407" y="4502"/>
                    </a:lnTo>
                    <a:lnTo>
                      <a:pt x="3480" y="4502"/>
                    </a:lnTo>
                    <a:lnTo>
                      <a:pt x="3529" y="4478"/>
                    </a:lnTo>
                    <a:lnTo>
                      <a:pt x="3577" y="4454"/>
                    </a:lnTo>
                    <a:close/>
                    <a:moveTo>
                      <a:pt x="3261" y="1"/>
                    </a:moveTo>
                    <a:lnTo>
                      <a:pt x="3066" y="25"/>
                    </a:lnTo>
                    <a:lnTo>
                      <a:pt x="2896" y="123"/>
                    </a:lnTo>
                    <a:lnTo>
                      <a:pt x="2823" y="171"/>
                    </a:lnTo>
                    <a:lnTo>
                      <a:pt x="2750" y="244"/>
                    </a:lnTo>
                    <a:lnTo>
                      <a:pt x="2531" y="317"/>
                    </a:lnTo>
                    <a:lnTo>
                      <a:pt x="2337" y="463"/>
                    </a:lnTo>
                    <a:lnTo>
                      <a:pt x="2142" y="609"/>
                    </a:lnTo>
                    <a:lnTo>
                      <a:pt x="1972" y="804"/>
                    </a:lnTo>
                    <a:lnTo>
                      <a:pt x="1826" y="1023"/>
                    </a:lnTo>
                    <a:lnTo>
                      <a:pt x="1704" y="1242"/>
                    </a:lnTo>
                    <a:lnTo>
                      <a:pt x="1631" y="1461"/>
                    </a:lnTo>
                    <a:lnTo>
                      <a:pt x="1582" y="1680"/>
                    </a:lnTo>
                    <a:lnTo>
                      <a:pt x="1558" y="1874"/>
                    </a:lnTo>
                    <a:lnTo>
                      <a:pt x="1582" y="2069"/>
                    </a:lnTo>
                    <a:lnTo>
                      <a:pt x="1582" y="2239"/>
                    </a:lnTo>
                    <a:lnTo>
                      <a:pt x="1631" y="2410"/>
                    </a:lnTo>
                    <a:lnTo>
                      <a:pt x="1680" y="2580"/>
                    </a:lnTo>
                    <a:lnTo>
                      <a:pt x="1728" y="2750"/>
                    </a:lnTo>
                    <a:lnTo>
                      <a:pt x="1826" y="2921"/>
                    </a:lnTo>
                    <a:lnTo>
                      <a:pt x="1899" y="3067"/>
                    </a:lnTo>
                    <a:lnTo>
                      <a:pt x="2020" y="3213"/>
                    </a:lnTo>
                    <a:lnTo>
                      <a:pt x="2142" y="3334"/>
                    </a:lnTo>
                    <a:lnTo>
                      <a:pt x="2264" y="3456"/>
                    </a:lnTo>
                    <a:lnTo>
                      <a:pt x="2410" y="3578"/>
                    </a:lnTo>
                    <a:lnTo>
                      <a:pt x="2556" y="3675"/>
                    </a:lnTo>
                    <a:lnTo>
                      <a:pt x="2701" y="3748"/>
                    </a:lnTo>
                    <a:lnTo>
                      <a:pt x="2872" y="3821"/>
                    </a:lnTo>
                    <a:lnTo>
                      <a:pt x="3066" y="3894"/>
                    </a:lnTo>
                    <a:lnTo>
                      <a:pt x="3310" y="3918"/>
                    </a:lnTo>
                    <a:lnTo>
                      <a:pt x="3261" y="4016"/>
                    </a:lnTo>
                    <a:lnTo>
                      <a:pt x="3237" y="4113"/>
                    </a:lnTo>
                    <a:lnTo>
                      <a:pt x="2750" y="4162"/>
                    </a:lnTo>
                    <a:lnTo>
                      <a:pt x="2361" y="4235"/>
                    </a:lnTo>
                    <a:lnTo>
                      <a:pt x="1996" y="4356"/>
                    </a:lnTo>
                    <a:lnTo>
                      <a:pt x="1655" y="4502"/>
                    </a:lnTo>
                    <a:lnTo>
                      <a:pt x="1339" y="4697"/>
                    </a:lnTo>
                    <a:lnTo>
                      <a:pt x="1071" y="4916"/>
                    </a:lnTo>
                    <a:lnTo>
                      <a:pt x="828" y="5184"/>
                    </a:lnTo>
                    <a:lnTo>
                      <a:pt x="609" y="5500"/>
                    </a:lnTo>
                    <a:lnTo>
                      <a:pt x="439" y="5865"/>
                    </a:lnTo>
                    <a:lnTo>
                      <a:pt x="341" y="6206"/>
                    </a:lnTo>
                    <a:lnTo>
                      <a:pt x="268" y="6571"/>
                    </a:lnTo>
                    <a:lnTo>
                      <a:pt x="220" y="6936"/>
                    </a:lnTo>
                    <a:lnTo>
                      <a:pt x="195" y="7301"/>
                    </a:lnTo>
                    <a:lnTo>
                      <a:pt x="171" y="7982"/>
                    </a:lnTo>
                    <a:lnTo>
                      <a:pt x="171" y="8347"/>
                    </a:lnTo>
                    <a:lnTo>
                      <a:pt x="195" y="8688"/>
                    </a:lnTo>
                    <a:lnTo>
                      <a:pt x="147" y="8712"/>
                    </a:lnTo>
                    <a:lnTo>
                      <a:pt x="98" y="8761"/>
                    </a:lnTo>
                    <a:lnTo>
                      <a:pt x="49" y="8809"/>
                    </a:lnTo>
                    <a:lnTo>
                      <a:pt x="25" y="8882"/>
                    </a:lnTo>
                    <a:lnTo>
                      <a:pt x="1" y="9004"/>
                    </a:lnTo>
                    <a:lnTo>
                      <a:pt x="49" y="9150"/>
                    </a:lnTo>
                    <a:lnTo>
                      <a:pt x="98" y="9223"/>
                    </a:lnTo>
                    <a:lnTo>
                      <a:pt x="147" y="9296"/>
                    </a:lnTo>
                    <a:lnTo>
                      <a:pt x="293" y="9418"/>
                    </a:lnTo>
                    <a:lnTo>
                      <a:pt x="463" y="9490"/>
                    </a:lnTo>
                    <a:lnTo>
                      <a:pt x="633" y="9515"/>
                    </a:lnTo>
                    <a:lnTo>
                      <a:pt x="828" y="9515"/>
                    </a:lnTo>
                    <a:lnTo>
                      <a:pt x="901" y="9466"/>
                    </a:lnTo>
                    <a:lnTo>
                      <a:pt x="974" y="9442"/>
                    </a:lnTo>
                    <a:lnTo>
                      <a:pt x="1120" y="9320"/>
                    </a:lnTo>
                    <a:lnTo>
                      <a:pt x="1193" y="9174"/>
                    </a:lnTo>
                    <a:lnTo>
                      <a:pt x="1266" y="9004"/>
                    </a:lnTo>
                    <a:lnTo>
                      <a:pt x="1290" y="8834"/>
                    </a:lnTo>
                    <a:lnTo>
                      <a:pt x="1266" y="8663"/>
                    </a:lnTo>
                    <a:lnTo>
                      <a:pt x="1217" y="8493"/>
                    </a:lnTo>
                    <a:lnTo>
                      <a:pt x="1266" y="8396"/>
                    </a:lnTo>
                    <a:lnTo>
                      <a:pt x="1290" y="8274"/>
                    </a:lnTo>
                    <a:lnTo>
                      <a:pt x="1315" y="8031"/>
                    </a:lnTo>
                    <a:lnTo>
                      <a:pt x="1412" y="7593"/>
                    </a:lnTo>
                    <a:lnTo>
                      <a:pt x="1534" y="7179"/>
                    </a:lnTo>
                    <a:lnTo>
                      <a:pt x="1631" y="6887"/>
                    </a:lnTo>
                    <a:lnTo>
                      <a:pt x="1582" y="7130"/>
                    </a:lnTo>
                    <a:lnTo>
                      <a:pt x="1534" y="7471"/>
                    </a:lnTo>
                    <a:lnTo>
                      <a:pt x="1509" y="7812"/>
                    </a:lnTo>
                    <a:lnTo>
                      <a:pt x="1436" y="9028"/>
                    </a:lnTo>
                    <a:lnTo>
                      <a:pt x="1363" y="10220"/>
                    </a:lnTo>
                    <a:lnTo>
                      <a:pt x="1315" y="11413"/>
                    </a:lnTo>
                    <a:lnTo>
                      <a:pt x="1290" y="12581"/>
                    </a:lnTo>
                    <a:lnTo>
                      <a:pt x="1266" y="13773"/>
                    </a:lnTo>
                    <a:lnTo>
                      <a:pt x="1217" y="14941"/>
                    </a:lnTo>
                    <a:lnTo>
                      <a:pt x="1217" y="14965"/>
                    </a:lnTo>
                    <a:lnTo>
                      <a:pt x="1120" y="15038"/>
                    </a:lnTo>
                    <a:lnTo>
                      <a:pt x="1023" y="15136"/>
                    </a:lnTo>
                    <a:lnTo>
                      <a:pt x="974" y="15233"/>
                    </a:lnTo>
                    <a:lnTo>
                      <a:pt x="925" y="15379"/>
                    </a:lnTo>
                    <a:lnTo>
                      <a:pt x="925" y="15501"/>
                    </a:lnTo>
                    <a:lnTo>
                      <a:pt x="925" y="15622"/>
                    </a:lnTo>
                    <a:lnTo>
                      <a:pt x="998" y="15720"/>
                    </a:lnTo>
                    <a:lnTo>
                      <a:pt x="1071" y="15841"/>
                    </a:lnTo>
                    <a:lnTo>
                      <a:pt x="1169" y="15890"/>
                    </a:lnTo>
                    <a:lnTo>
                      <a:pt x="1266" y="15939"/>
                    </a:lnTo>
                    <a:lnTo>
                      <a:pt x="1363" y="15963"/>
                    </a:lnTo>
                    <a:lnTo>
                      <a:pt x="1704" y="15963"/>
                    </a:lnTo>
                    <a:lnTo>
                      <a:pt x="1923" y="15890"/>
                    </a:lnTo>
                    <a:lnTo>
                      <a:pt x="2142" y="15793"/>
                    </a:lnTo>
                    <a:lnTo>
                      <a:pt x="2337" y="15671"/>
                    </a:lnTo>
                    <a:lnTo>
                      <a:pt x="2701" y="15452"/>
                    </a:lnTo>
                    <a:lnTo>
                      <a:pt x="2774" y="15428"/>
                    </a:lnTo>
                    <a:lnTo>
                      <a:pt x="2847" y="15403"/>
                    </a:lnTo>
                    <a:lnTo>
                      <a:pt x="2920" y="15330"/>
                    </a:lnTo>
                    <a:lnTo>
                      <a:pt x="2945" y="15233"/>
                    </a:lnTo>
                    <a:lnTo>
                      <a:pt x="3091" y="13870"/>
                    </a:lnTo>
                    <a:lnTo>
                      <a:pt x="3237" y="12508"/>
                    </a:lnTo>
                    <a:lnTo>
                      <a:pt x="3310" y="11802"/>
                    </a:lnTo>
                    <a:lnTo>
                      <a:pt x="3334" y="11461"/>
                    </a:lnTo>
                    <a:lnTo>
                      <a:pt x="3431" y="11096"/>
                    </a:lnTo>
                    <a:lnTo>
                      <a:pt x="3480" y="11194"/>
                    </a:lnTo>
                    <a:lnTo>
                      <a:pt x="3529" y="11315"/>
                    </a:lnTo>
                    <a:lnTo>
                      <a:pt x="3577" y="11559"/>
                    </a:lnTo>
                    <a:lnTo>
                      <a:pt x="3650" y="11997"/>
                    </a:lnTo>
                    <a:lnTo>
                      <a:pt x="3699" y="12508"/>
                    </a:lnTo>
                    <a:lnTo>
                      <a:pt x="3723" y="13043"/>
                    </a:lnTo>
                    <a:lnTo>
                      <a:pt x="3748" y="13359"/>
                    </a:lnTo>
                    <a:lnTo>
                      <a:pt x="3821" y="13651"/>
                    </a:lnTo>
                    <a:lnTo>
                      <a:pt x="3942" y="14260"/>
                    </a:lnTo>
                    <a:lnTo>
                      <a:pt x="4113" y="14844"/>
                    </a:lnTo>
                    <a:lnTo>
                      <a:pt x="4259" y="15428"/>
                    </a:lnTo>
                    <a:lnTo>
                      <a:pt x="4283" y="15501"/>
                    </a:lnTo>
                    <a:lnTo>
                      <a:pt x="4332" y="15525"/>
                    </a:lnTo>
                    <a:lnTo>
                      <a:pt x="4380" y="15598"/>
                    </a:lnTo>
                    <a:lnTo>
                      <a:pt x="4478" y="15671"/>
                    </a:lnTo>
                    <a:lnTo>
                      <a:pt x="4697" y="15793"/>
                    </a:lnTo>
                    <a:lnTo>
                      <a:pt x="4940" y="15866"/>
                    </a:lnTo>
                    <a:lnTo>
                      <a:pt x="5110" y="15914"/>
                    </a:lnTo>
                    <a:lnTo>
                      <a:pt x="5354" y="15963"/>
                    </a:lnTo>
                    <a:lnTo>
                      <a:pt x="5694" y="15963"/>
                    </a:lnTo>
                    <a:lnTo>
                      <a:pt x="5816" y="15914"/>
                    </a:lnTo>
                    <a:lnTo>
                      <a:pt x="5938" y="15866"/>
                    </a:lnTo>
                    <a:lnTo>
                      <a:pt x="6011" y="15793"/>
                    </a:lnTo>
                    <a:lnTo>
                      <a:pt x="6108" y="15671"/>
                    </a:lnTo>
                    <a:lnTo>
                      <a:pt x="6157" y="15525"/>
                    </a:lnTo>
                    <a:lnTo>
                      <a:pt x="6157" y="15379"/>
                    </a:lnTo>
                    <a:lnTo>
                      <a:pt x="6108" y="15209"/>
                    </a:lnTo>
                    <a:lnTo>
                      <a:pt x="6035" y="15087"/>
                    </a:lnTo>
                    <a:lnTo>
                      <a:pt x="5962" y="14965"/>
                    </a:lnTo>
                    <a:lnTo>
                      <a:pt x="5840" y="14868"/>
                    </a:lnTo>
                    <a:lnTo>
                      <a:pt x="5694" y="14819"/>
                    </a:lnTo>
                    <a:lnTo>
                      <a:pt x="5621" y="14333"/>
                    </a:lnTo>
                    <a:lnTo>
                      <a:pt x="5548" y="13822"/>
                    </a:lnTo>
                    <a:lnTo>
                      <a:pt x="5475" y="12824"/>
                    </a:lnTo>
                    <a:lnTo>
                      <a:pt x="5402" y="10853"/>
                    </a:lnTo>
                    <a:lnTo>
                      <a:pt x="5281" y="8542"/>
                    </a:lnTo>
                    <a:lnTo>
                      <a:pt x="5256" y="7836"/>
                    </a:lnTo>
                    <a:lnTo>
                      <a:pt x="5232" y="7106"/>
                    </a:lnTo>
                    <a:lnTo>
                      <a:pt x="5256" y="7033"/>
                    </a:lnTo>
                    <a:lnTo>
                      <a:pt x="5256" y="6984"/>
                    </a:lnTo>
                    <a:lnTo>
                      <a:pt x="5232" y="6936"/>
                    </a:lnTo>
                    <a:lnTo>
                      <a:pt x="5208" y="6887"/>
                    </a:lnTo>
                    <a:lnTo>
                      <a:pt x="5183" y="6619"/>
                    </a:lnTo>
                    <a:lnTo>
                      <a:pt x="5305" y="6863"/>
                    </a:lnTo>
                    <a:lnTo>
                      <a:pt x="5402" y="7130"/>
                    </a:lnTo>
                    <a:lnTo>
                      <a:pt x="5475" y="7398"/>
                    </a:lnTo>
                    <a:lnTo>
                      <a:pt x="5500" y="7666"/>
                    </a:lnTo>
                    <a:lnTo>
                      <a:pt x="5524" y="7958"/>
                    </a:lnTo>
                    <a:lnTo>
                      <a:pt x="5548" y="8250"/>
                    </a:lnTo>
                    <a:lnTo>
                      <a:pt x="5524" y="8785"/>
                    </a:lnTo>
                    <a:lnTo>
                      <a:pt x="5524" y="8834"/>
                    </a:lnTo>
                    <a:lnTo>
                      <a:pt x="5548" y="8907"/>
                    </a:lnTo>
                    <a:lnTo>
                      <a:pt x="5524" y="9004"/>
                    </a:lnTo>
                    <a:lnTo>
                      <a:pt x="5548" y="9126"/>
                    </a:lnTo>
                    <a:lnTo>
                      <a:pt x="5573" y="9247"/>
                    </a:lnTo>
                    <a:lnTo>
                      <a:pt x="5621" y="9345"/>
                    </a:lnTo>
                    <a:lnTo>
                      <a:pt x="5694" y="9418"/>
                    </a:lnTo>
                    <a:lnTo>
                      <a:pt x="5767" y="9466"/>
                    </a:lnTo>
                    <a:lnTo>
                      <a:pt x="5840" y="9515"/>
                    </a:lnTo>
                    <a:lnTo>
                      <a:pt x="5938" y="9539"/>
                    </a:lnTo>
                    <a:lnTo>
                      <a:pt x="6011" y="9563"/>
                    </a:lnTo>
                    <a:lnTo>
                      <a:pt x="6205" y="9563"/>
                    </a:lnTo>
                    <a:lnTo>
                      <a:pt x="6303" y="9515"/>
                    </a:lnTo>
                    <a:lnTo>
                      <a:pt x="6424" y="9442"/>
                    </a:lnTo>
                    <a:lnTo>
                      <a:pt x="6546" y="9320"/>
                    </a:lnTo>
                    <a:lnTo>
                      <a:pt x="6619" y="9199"/>
                    </a:lnTo>
                    <a:lnTo>
                      <a:pt x="6668" y="9053"/>
                    </a:lnTo>
                    <a:lnTo>
                      <a:pt x="6668" y="8907"/>
                    </a:lnTo>
                    <a:lnTo>
                      <a:pt x="6643" y="8785"/>
                    </a:lnTo>
                    <a:lnTo>
                      <a:pt x="6643" y="8736"/>
                    </a:lnTo>
                    <a:lnTo>
                      <a:pt x="6692" y="8420"/>
                    </a:lnTo>
                    <a:lnTo>
                      <a:pt x="6716" y="8079"/>
                    </a:lnTo>
                    <a:lnTo>
                      <a:pt x="6741" y="7739"/>
                    </a:lnTo>
                    <a:lnTo>
                      <a:pt x="6716" y="7398"/>
                    </a:lnTo>
                    <a:lnTo>
                      <a:pt x="6692" y="7057"/>
                    </a:lnTo>
                    <a:lnTo>
                      <a:pt x="6643" y="6717"/>
                    </a:lnTo>
                    <a:lnTo>
                      <a:pt x="6570" y="6400"/>
                    </a:lnTo>
                    <a:lnTo>
                      <a:pt x="6473" y="6060"/>
                    </a:lnTo>
                    <a:lnTo>
                      <a:pt x="6473" y="6011"/>
                    </a:lnTo>
                    <a:lnTo>
                      <a:pt x="6424" y="5962"/>
                    </a:lnTo>
                    <a:lnTo>
                      <a:pt x="6230" y="5500"/>
                    </a:lnTo>
                    <a:lnTo>
                      <a:pt x="6132" y="5257"/>
                    </a:lnTo>
                    <a:lnTo>
                      <a:pt x="5986" y="5038"/>
                    </a:lnTo>
                    <a:lnTo>
                      <a:pt x="5889" y="4916"/>
                    </a:lnTo>
                    <a:lnTo>
                      <a:pt x="5792" y="4770"/>
                    </a:lnTo>
                    <a:lnTo>
                      <a:pt x="5670" y="4673"/>
                    </a:lnTo>
                    <a:lnTo>
                      <a:pt x="5548" y="4551"/>
                    </a:lnTo>
                    <a:lnTo>
                      <a:pt x="5256" y="4381"/>
                    </a:lnTo>
                    <a:lnTo>
                      <a:pt x="4964" y="4259"/>
                    </a:lnTo>
                    <a:lnTo>
                      <a:pt x="4648" y="4162"/>
                    </a:lnTo>
                    <a:lnTo>
                      <a:pt x="4332" y="4113"/>
                    </a:lnTo>
                    <a:lnTo>
                      <a:pt x="3991" y="4089"/>
                    </a:lnTo>
                    <a:lnTo>
                      <a:pt x="3650" y="4089"/>
                    </a:lnTo>
                    <a:lnTo>
                      <a:pt x="3650" y="4064"/>
                    </a:lnTo>
                    <a:lnTo>
                      <a:pt x="3650" y="3918"/>
                    </a:lnTo>
                    <a:lnTo>
                      <a:pt x="3821" y="3870"/>
                    </a:lnTo>
                    <a:lnTo>
                      <a:pt x="3991" y="3797"/>
                    </a:lnTo>
                    <a:lnTo>
                      <a:pt x="4161" y="3724"/>
                    </a:lnTo>
                    <a:lnTo>
                      <a:pt x="4332" y="3626"/>
                    </a:lnTo>
                    <a:lnTo>
                      <a:pt x="4478" y="3505"/>
                    </a:lnTo>
                    <a:lnTo>
                      <a:pt x="4624" y="3359"/>
                    </a:lnTo>
                    <a:lnTo>
                      <a:pt x="4770" y="3237"/>
                    </a:lnTo>
                    <a:lnTo>
                      <a:pt x="4891" y="3067"/>
                    </a:lnTo>
                    <a:lnTo>
                      <a:pt x="4989" y="2896"/>
                    </a:lnTo>
                    <a:lnTo>
                      <a:pt x="5086" y="2726"/>
                    </a:lnTo>
                    <a:lnTo>
                      <a:pt x="5159" y="2556"/>
                    </a:lnTo>
                    <a:lnTo>
                      <a:pt x="5232" y="2385"/>
                    </a:lnTo>
                    <a:lnTo>
                      <a:pt x="5281" y="2191"/>
                    </a:lnTo>
                    <a:lnTo>
                      <a:pt x="5305" y="2020"/>
                    </a:lnTo>
                    <a:lnTo>
                      <a:pt x="5305" y="1826"/>
                    </a:lnTo>
                    <a:lnTo>
                      <a:pt x="5281" y="1655"/>
                    </a:lnTo>
                    <a:lnTo>
                      <a:pt x="5232" y="1436"/>
                    </a:lnTo>
                    <a:lnTo>
                      <a:pt x="5135" y="1218"/>
                    </a:lnTo>
                    <a:lnTo>
                      <a:pt x="5037" y="1023"/>
                    </a:lnTo>
                    <a:lnTo>
                      <a:pt x="4916" y="853"/>
                    </a:lnTo>
                    <a:lnTo>
                      <a:pt x="4770" y="682"/>
                    </a:lnTo>
                    <a:lnTo>
                      <a:pt x="4599" y="512"/>
                    </a:lnTo>
                    <a:lnTo>
                      <a:pt x="4429" y="366"/>
                    </a:lnTo>
                    <a:lnTo>
                      <a:pt x="4234" y="244"/>
                    </a:lnTo>
                    <a:lnTo>
                      <a:pt x="4088" y="171"/>
                    </a:lnTo>
                    <a:lnTo>
                      <a:pt x="3894" y="98"/>
                    </a:lnTo>
                    <a:lnTo>
                      <a:pt x="3699" y="25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2" name="Shape 352"/>
          <p:cNvSpPr/>
          <p:nvPr/>
        </p:nvSpPr>
        <p:spPr>
          <a:xfrm rot="922499">
            <a:off x="8485801" y="4023993"/>
            <a:ext cx="539552" cy="530845"/>
          </a:xfrm>
          <a:custGeom>
            <a:avLst/>
            <a:gdLst/>
            <a:ahLst/>
            <a:cxnLst/>
            <a:rect l="0" t="0" r="0" b="0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3" name="Shape 392"/>
          <p:cNvGrpSpPr/>
          <p:nvPr/>
        </p:nvGrpSpPr>
        <p:grpSpPr>
          <a:xfrm>
            <a:off x="3499519" y="2787774"/>
            <a:ext cx="1011200" cy="292500"/>
            <a:chOff x="271125" y="812725"/>
            <a:chExt cx="766525" cy="221725"/>
          </a:xfrm>
        </p:grpSpPr>
        <p:sp>
          <p:nvSpPr>
            <p:cNvPr id="14" name="Shape 393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394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299"/>
          <p:cNvSpPr/>
          <p:nvPr/>
        </p:nvSpPr>
        <p:spPr>
          <a:xfrm>
            <a:off x="396831" y="1275606"/>
            <a:ext cx="3023042" cy="3815391"/>
          </a:xfrm>
          <a:custGeom>
            <a:avLst/>
            <a:gdLst/>
            <a:ahLst/>
            <a:cxnLst/>
            <a:rect l="0" t="0" r="0" b="0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310"/>
          <p:cNvSpPr/>
          <p:nvPr/>
        </p:nvSpPr>
        <p:spPr>
          <a:xfrm>
            <a:off x="8428261" y="1609912"/>
            <a:ext cx="386980" cy="419826"/>
          </a:xfrm>
          <a:custGeom>
            <a:avLst/>
            <a:gdLst/>
            <a:ahLst/>
            <a:cxnLst/>
            <a:rect l="0" t="0" r="0" b="0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¿Hay riesgo de desprotección?</a:t>
            </a:r>
            <a:endParaRPr lang="en" dirty="0"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88796" y="1687488"/>
            <a:ext cx="2631900" cy="2733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No hay </a:t>
            </a: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apoyo para las tareas escolares </a:t>
            </a: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en casa.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Tiene cursos con notas bastante bajas.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Riesgo de repitencia.</a:t>
            </a:r>
            <a:endParaRPr lang="en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3203847" y="1710958"/>
            <a:ext cx="2662427" cy="294902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ctr">
              <a:buNone/>
            </a:pPr>
            <a:r>
              <a:rPr lang="en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Mamá </a:t>
            </a: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trabaja de 8:00am a </a:t>
            </a: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8:00pm de L-S</a:t>
            </a:r>
            <a:endParaRPr lang="en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en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La zona en la que vive es “movida”. Ha observado consumo de drogas.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Pepe no tiene </a:t>
            </a: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supervisión ni acompañamiento </a:t>
            </a: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 </a:t>
            </a: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ningún adulto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endParaRPr lang="en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 lang="en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lang="en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body" idx="3"/>
          </p:nvPr>
        </p:nvSpPr>
        <p:spPr>
          <a:xfrm>
            <a:off x="5998201" y="1707654"/>
            <a:ext cx="2631900" cy="2733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Tiene dificultades en el colegio, especialmente para relacionarse con sus </a:t>
            </a:r>
            <a:r>
              <a:rPr lang="e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compañeros  </a:t>
            </a:r>
            <a:endParaRPr lang="en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En reiteradas ocasiones se ha peleado con sus compañeros.</a:t>
            </a:r>
          </a:p>
          <a:p>
            <a:pPr lvl="0" algn="ctr" rtl="0">
              <a:spcBef>
                <a:spcPts val="0"/>
              </a:spcBef>
              <a:buNone/>
            </a:pPr>
            <a:endParaRPr lang="en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lang="en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Mamá no asiste a las citaciones. No hay reglas claras en el hogar.</a:t>
            </a:r>
            <a:endParaRPr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4141750" y="281249"/>
            <a:ext cx="788694" cy="805193"/>
            <a:chOff x="4141750" y="281249"/>
            <a:chExt cx="788694" cy="805193"/>
          </a:xfrm>
        </p:grpSpPr>
        <p:sp>
          <p:nvSpPr>
            <p:cNvPr id="9" name="Shape 109"/>
            <p:cNvSpPr/>
            <p:nvPr/>
          </p:nvSpPr>
          <p:spPr>
            <a:xfrm>
              <a:off x="4141750" y="281249"/>
              <a:ext cx="788694" cy="805193"/>
            </a:xfrm>
            <a:custGeom>
              <a:avLst/>
              <a:gdLst/>
              <a:ahLst/>
              <a:cxnLst/>
              <a:rect l="0" t="0" r="0" b="0"/>
              <a:pathLst>
                <a:path w="67641" h="69056" extrusionOk="0">
                  <a:moveTo>
                    <a:pt x="49622" y="2736"/>
                  </a:moveTo>
                  <a:lnTo>
                    <a:pt x="49622" y="2736"/>
                  </a:lnTo>
                  <a:lnTo>
                    <a:pt x="49622" y="2736"/>
                  </a:lnTo>
                  <a:close/>
                  <a:moveTo>
                    <a:pt x="59622" y="55565"/>
                  </a:moveTo>
                  <a:lnTo>
                    <a:pt x="59622" y="55565"/>
                  </a:lnTo>
                  <a:lnTo>
                    <a:pt x="59622" y="55565"/>
                  </a:lnTo>
                  <a:close/>
                  <a:moveTo>
                    <a:pt x="35471" y="0"/>
                  </a:moveTo>
                  <a:lnTo>
                    <a:pt x="34433" y="95"/>
                  </a:lnTo>
                  <a:lnTo>
                    <a:pt x="33584" y="189"/>
                  </a:lnTo>
                  <a:lnTo>
                    <a:pt x="32735" y="378"/>
                  </a:lnTo>
                  <a:lnTo>
                    <a:pt x="32169" y="566"/>
                  </a:lnTo>
                  <a:lnTo>
                    <a:pt x="31509" y="472"/>
                  </a:lnTo>
                  <a:lnTo>
                    <a:pt x="30754" y="472"/>
                  </a:lnTo>
                  <a:lnTo>
                    <a:pt x="29339" y="566"/>
                  </a:lnTo>
                  <a:lnTo>
                    <a:pt x="27830" y="849"/>
                  </a:lnTo>
                  <a:lnTo>
                    <a:pt x="26320" y="1321"/>
                  </a:lnTo>
                  <a:lnTo>
                    <a:pt x="24811" y="1981"/>
                  </a:lnTo>
                  <a:lnTo>
                    <a:pt x="23207" y="2736"/>
                  </a:lnTo>
                  <a:lnTo>
                    <a:pt x="21698" y="3585"/>
                  </a:lnTo>
                  <a:lnTo>
                    <a:pt x="20188" y="4623"/>
                  </a:lnTo>
                  <a:lnTo>
                    <a:pt x="18679" y="5661"/>
                  </a:lnTo>
                  <a:lnTo>
                    <a:pt x="17170" y="6793"/>
                  </a:lnTo>
                  <a:lnTo>
                    <a:pt x="15754" y="8019"/>
                  </a:lnTo>
                  <a:lnTo>
                    <a:pt x="14434" y="9151"/>
                  </a:lnTo>
                  <a:lnTo>
                    <a:pt x="11981" y="11510"/>
                  </a:lnTo>
                  <a:lnTo>
                    <a:pt x="10000" y="13774"/>
                  </a:lnTo>
                  <a:lnTo>
                    <a:pt x="7736" y="16981"/>
                  </a:lnTo>
                  <a:lnTo>
                    <a:pt x="8019" y="16321"/>
                  </a:lnTo>
                  <a:lnTo>
                    <a:pt x="8302" y="15660"/>
                  </a:lnTo>
                  <a:lnTo>
                    <a:pt x="7736" y="16604"/>
                  </a:lnTo>
                  <a:lnTo>
                    <a:pt x="7075" y="17642"/>
                  </a:lnTo>
                  <a:lnTo>
                    <a:pt x="7170" y="17830"/>
                  </a:lnTo>
                  <a:lnTo>
                    <a:pt x="6509" y="18868"/>
                  </a:lnTo>
                  <a:lnTo>
                    <a:pt x="7075" y="17359"/>
                  </a:lnTo>
                  <a:lnTo>
                    <a:pt x="6132" y="19057"/>
                  </a:lnTo>
                  <a:lnTo>
                    <a:pt x="5189" y="20849"/>
                  </a:lnTo>
                  <a:lnTo>
                    <a:pt x="4434" y="22736"/>
                  </a:lnTo>
                  <a:lnTo>
                    <a:pt x="3679" y="24622"/>
                  </a:lnTo>
                  <a:lnTo>
                    <a:pt x="2453" y="28490"/>
                  </a:lnTo>
                  <a:lnTo>
                    <a:pt x="1321" y="32169"/>
                  </a:lnTo>
                  <a:lnTo>
                    <a:pt x="1509" y="32264"/>
                  </a:lnTo>
                  <a:lnTo>
                    <a:pt x="1604" y="32453"/>
                  </a:lnTo>
                  <a:lnTo>
                    <a:pt x="1604" y="32641"/>
                  </a:lnTo>
                  <a:lnTo>
                    <a:pt x="1509" y="32924"/>
                  </a:lnTo>
                  <a:lnTo>
                    <a:pt x="1226" y="33396"/>
                  </a:lnTo>
                  <a:lnTo>
                    <a:pt x="1038" y="33585"/>
                  </a:lnTo>
                  <a:lnTo>
                    <a:pt x="1038" y="33773"/>
                  </a:lnTo>
                  <a:lnTo>
                    <a:pt x="1038" y="35000"/>
                  </a:lnTo>
                  <a:lnTo>
                    <a:pt x="849" y="36132"/>
                  </a:lnTo>
                  <a:lnTo>
                    <a:pt x="660" y="37358"/>
                  </a:lnTo>
                  <a:lnTo>
                    <a:pt x="472" y="38867"/>
                  </a:lnTo>
                  <a:lnTo>
                    <a:pt x="283" y="38301"/>
                  </a:lnTo>
                  <a:lnTo>
                    <a:pt x="94" y="39811"/>
                  </a:lnTo>
                  <a:lnTo>
                    <a:pt x="0" y="41509"/>
                  </a:lnTo>
                  <a:lnTo>
                    <a:pt x="94" y="43301"/>
                  </a:lnTo>
                  <a:lnTo>
                    <a:pt x="283" y="44056"/>
                  </a:lnTo>
                  <a:lnTo>
                    <a:pt x="472" y="44622"/>
                  </a:lnTo>
                  <a:lnTo>
                    <a:pt x="566" y="45660"/>
                  </a:lnTo>
                  <a:lnTo>
                    <a:pt x="755" y="46792"/>
                  </a:lnTo>
                  <a:lnTo>
                    <a:pt x="1226" y="48962"/>
                  </a:lnTo>
                  <a:lnTo>
                    <a:pt x="1981" y="51037"/>
                  </a:lnTo>
                  <a:lnTo>
                    <a:pt x="2924" y="53112"/>
                  </a:lnTo>
                  <a:lnTo>
                    <a:pt x="4057" y="55094"/>
                  </a:lnTo>
                  <a:lnTo>
                    <a:pt x="5283" y="56980"/>
                  </a:lnTo>
                  <a:lnTo>
                    <a:pt x="6698" y="58678"/>
                  </a:lnTo>
                  <a:lnTo>
                    <a:pt x="8113" y="60282"/>
                  </a:lnTo>
                  <a:lnTo>
                    <a:pt x="9056" y="61131"/>
                  </a:lnTo>
                  <a:lnTo>
                    <a:pt x="10000" y="61980"/>
                  </a:lnTo>
                  <a:lnTo>
                    <a:pt x="11038" y="62829"/>
                  </a:lnTo>
                  <a:lnTo>
                    <a:pt x="12075" y="63584"/>
                  </a:lnTo>
                  <a:lnTo>
                    <a:pt x="14339" y="64905"/>
                  </a:lnTo>
                  <a:lnTo>
                    <a:pt x="16604" y="66131"/>
                  </a:lnTo>
                  <a:lnTo>
                    <a:pt x="19056" y="67169"/>
                  </a:lnTo>
                  <a:lnTo>
                    <a:pt x="21509" y="67923"/>
                  </a:lnTo>
                  <a:lnTo>
                    <a:pt x="24056" y="68584"/>
                  </a:lnTo>
                  <a:lnTo>
                    <a:pt x="26603" y="69055"/>
                  </a:lnTo>
                  <a:lnTo>
                    <a:pt x="27830" y="69055"/>
                  </a:lnTo>
                  <a:lnTo>
                    <a:pt x="30188" y="68867"/>
                  </a:lnTo>
                  <a:lnTo>
                    <a:pt x="33113" y="68678"/>
                  </a:lnTo>
                  <a:lnTo>
                    <a:pt x="36509" y="68301"/>
                  </a:lnTo>
                  <a:lnTo>
                    <a:pt x="39811" y="67923"/>
                  </a:lnTo>
                  <a:lnTo>
                    <a:pt x="42735" y="67452"/>
                  </a:lnTo>
                  <a:lnTo>
                    <a:pt x="44905" y="66980"/>
                  </a:lnTo>
                  <a:lnTo>
                    <a:pt x="45565" y="66791"/>
                  </a:lnTo>
                  <a:lnTo>
                    <a:pt x="45943" y="66508"/>
                  </a:lnTo>
                  <a:lnTo>
                    <a:pt x="47358" y="65942"/>
                  </a:lnTo>
                  <a:lnTo>
                    <a:pt x="48018" y="65565"/>
                  </a:lnTo>
                  <a:lnTo>
                    <a:pt x="48678" y="65188"/>
                  </a:lnTo>
                  <a:lnTo>
                    <a:pt x="47924" y="65471"/>
                  </a:lnTo>
                  <a:lnTo>
                    <a:pt x="51509" y="62924"/>
                  </a:lnTo>
                  <a:lnTo>
                    <a:pt x="53301" y="61508"/>
                  </a:lnTo>
                  <a:lnTo>
                    <a:pt x="55093" y="59905"/>
                  </a:lnTo>
                  <a:lnTo>
                    <a:pt x="55093" y="59905"/>
                  </a:lnTo>
                  <a:lnTo>
                    <a:pt x="54810" y="60376"/>
                  </a:lnTo>
                  <a:lnTo>
                    <a:pt x="54339" y="60754"/>
                  </a:lnTo>
                  <a:lnTo>
                    <a:pt x="55376" y="59999"/>
                  </a:lnTo>
                  <a:lnTo>
                    <a:pt x="56320" y="59056"/>
                  </a:lnTo>
                  <a:lnTo>
                    <a:pt x="57075" y="58395"/>
                  </a:lnTo>
                  <a:lnTo>
                    <a:pt x="57169" y="58207"/>
                  </a:lnTo>
                  <a:lnTo>
                    <a:pt x="57075" y="58207"/>
                  </a:lnTo>
                  <a:lnTo>
                    <a:pt x="57924" y="57546"/>
                  </a:lnTo>
                  <a:lnTo>
                    <a:pt x="58678" y="56697"/>
                  </a:lnTo>
                  <a:lnTo>
                    <a:pt x="59339" y="55754"/>
                  </a:lnTo>
                  <a:lnTo>
                    <a:pt x="59905" y="54905"/>
                  </a:lnTo>
                  <a:lnTo>
                    <a:pt x="59716" y="54999"/>
                  </a:lnTo>
                  <a:lnTo>
                    <a:pt x="59622" y="54999"/>
                  </a:lnTo>
                  <a:lnTo>
                    <a:pt x="59810" y="54622"/>
                  </a:lnTo>
                  <a:lnTo>
                    <a:pt x="59150" y="55565"/>
                  </a:lnTo>
                  <a:lnTo>
                    <a:pt x="59527" y="55094"/>
                  </a:lnTo>
                  <a:lnTo>
                    <a:pt x="59433" y="55377"/>
                  </a:lnTo>
                  <a:lnTo>
                    <a:pt x="58867" y="56037"/>
                  </a:lnTo>
                  <a:lnTo>
                    <a:pt x="59056" y="55660"/>
                  </a:lnTo>
                  <a:lnTo>
                    <a:pt x="59056" y="55660"/>
                  </a:lnTo>
                  <a:lnTo>
                    <a:pt x="58678" y="56037"/>
                  </a:lnTo>
                  <a:lnTo>
                    <a:pt x="59810" y="54339"/>
                  </a:lnTo>
                  <a:lnTo>
                    <a:pt x="60282" y="53490"/>
                  </a:lnTo>
                  <a:lnTo>
                    <a:pt x="60282" y="53301"/>
                  </a:lnTo>
                  <a:lnTo>
                    <a:pt x="60188" y="53395"/>
                  </a:lnTo>
                  <a:lnTo>
                    <a:pt x="60188" y="53395"/>
                  </a:lnTo>
                  <a:lnTo>
                    <a:pt x="60565" y="52924"/>
                  </a:lnTo>
                  <a:lnTo>
                    <a:pt x="61037" y="52452"/>
                  </a:lnTo>
                  <a:lnTo>
                    <a:pt x="61886" y="51509"/>
                  </a:lnTo>
                  <a:lnTo>
                    <a:pt x="61508" y="52452"/>
                  </a:lnTo>
                  <a:lnTo>
                    <a:pt x="60848" y="53584"/>
                  </a:lnTo>
                  <a:lnTo>
                    <a:pt x="59622" y="55565"/>
                  </a:lnTo>
                  <a:lnTo>
                    <a:pt x="60376" y="54528"/>
                  </a:lnTo>
                  <a:lnTo>
                    <a:pt x="60942" y="53678"/>
                  </a:lnTo>
                  <a:lnTo>
                    <a:pt x="61980" y="51792"/>
                  </a:lnTo>
                  <a:lnTo>
                    <a:pt x="61886" y="51886"/>
                  </a:lnTo>
                  <a:lnTo>
                    <a:pt x="61886" y="51697"/>
                  </a:lnTo>
                  <a:lnTo>
                    <a:pt x="62169" y="51037"/>
                  </a:lnTo>
                  <a:lnTo>
                    <a:pt x="62735" y="49999"/>
                  </a:lnTo>
                  <a:lnTo>
                    <a:pt x="61508" y="51603"/>
                  </a:lnTo>
                  <a:lnTo>
                    <a:pt x="61603" y="51037"/>
                  </a:lnTo>
                  <a:lnTo>
                    <a:pt x="61697" y="50377"/>
                  </a:lnTo>
                  <a:lnTo>
                    <a:pt x="62169" y="48962"/>
                  </a:lnTo>
                  <a:lnTo>
                    <a:pt x="62829" y="47358"/>
                  </a:lnTo>
                  <a:lnTo>
                    <a:pt x="63678" y="45565"/>
                  </a:lnTo>
                  <a:lnTo>
                    <a:pt x="65376" y="42169"/>
                  </a:lnTo>
                  <a:lnTo>
                    <a:pt x="66131" y="40660"/>
                  </a:lnTo>
                  <a:lnTo>
                    <a:pt x="66697" y="39339"/>
                  </a:lnTo>
                  <a:lnTo>
                    <a:pt x="66603" y="39528"/>
                  </a:lnTo>
                  <a:lnTo>
                    <a:pt x="66697" y="39056"/>
                  </a:lnTo>
                  <a:lnTo>
                    <a:pt x="66791" y="38962"/>
                  </a:lnTo>
                  <a:lnTo>
                    <a:pt x="66791" y="39056"/>
                  </a:lnTo>
                  <a:lnTo>
                    <a:pt x="66886" y="38584"/>
                  </a:lnTo>
                  <a:lnTo>
                    <a:pt x="66791" y="38867"/>
                  </a:lnTo>
                  <a:lnTo>
                    <a:pt x="66980" y="38207"/>
                  </a:lnTo>
                  <a:lnTo>
                    <a:pt x="67169" y="37264"/>
                  </a:lnTo>
                  <a:lnTo>
                    <a:pt x="67263" y="36415"/>
                  </a:lnTo>
                  <a:lnTo>
                    <a:pt x="67357" y="36509"/>
                  </a:lnTo>
                  <a:lnTo>
                    <a:pt x="67452" y="36509"/>
                  </a:lnTo>
                  <a:lnTo>
                    <a:pt x="67546" y="35943"/>
                  </a:lnTo>
                  <a:lnTo>
                    <a:pt x="67546" y="34811"/>
                  </a:lnTo>
                  <a:lnTo>
                    <a:pt x="67640" y="31037"/>
                  </a:lnTo>
                  <a:lnTo>
                    <a:pt x="67640" y="28490"/>
                  </a:lnTo>
                  <a:lnTo>
                    <a:pt x="67546" y="27736"/>
                  </a:lnTo>
                  <a:lnTo>
                    <a:pt x="67546" y="27547"/>
                  </a:lnTo>
                  <a:lnTo>
                    <a:pt x="67452" y="27547"/>
                  </a:lnTo>
                  <a:lnTo>
                    <a:pt x="67074" y="26792"/>
                  </a:lnTo>
                  <a:lnTo>
                    <a:pt x="66791" y="25660"/>
                  </a:lnTo>
                  <a:lnTo>
                    <a:pt x="66508" y="24528"/>
                  </a:lnTo>
                  <a:lnTo>
                    <a:pt x="66414" y="23585"/>
                  </a:lnTo>
                  <a:lnTo>
                    <a:pt x="66320" y="23679"/>
                  </a:lnTo>
                  <a:lnTo>
                    <a:pt x="66320" y="23490"/>
                  </a:lnTo>
                  <a:lnTo>
                    <a:pt x="65942" y="22924"/>
                  </a:lnTo>
                  <a:lnTo>
                    <a:pt x="65565" y="22358"/>
                  </a:lnTo>
                  <a:lnTo>
                    <a:pt x="64527" y="21132"/>
                  </a:lnTo>
                  <a:lnTo>
                    <a:pt x="63584" y="19906"/>
                  </a:lnTo>
                  <a:lnTo>
                    <a:pt x="63207" y="19340"/>
                  </a:lnTo>
                  <a:lnTo>
                    <a:pt x="63018" y="18774"/>
                  </a:lnTo>
                  <a:lnTo>
                    <a:pt x="63112" y="18962"/>
                  </a:lnTo>
                  <a:lnTo>
                    <a:pt x="63301" y="19057"/>
                  </a:lnTo>
                  <a:lnTo>
                    <a:pt x="63301" y="19057"/>
                  </a:lnTo>
                  <a:lnTo>
                    <a:pt x="63207" y="18868"/>
                  </a:lnTo>
                  <a:lnTo>
                    <a:pt x="62923" y="18491"/>
                  </a:lnTo>
                  <a:lnTo>
                    <a:pt x="61980" y="17453"/>
                  </a:lnTo>
                  <a:lnTo>
                    <a:pt x="61037" y="16509"/>
                  </a:lnTo>
                  <a:lnTo>
                    <a:pt x="61037" y="16698"/>
                  </a:lnTo>
                  <a:lnTo>
                    <a:pt x="61037" y="16887"/>
                  </a:lnTo>
                  <a:lnTo>
                    <a:pt x="60093" y="15943"/>
                  </a:lnTo>
                  <a:lnTo>
                    <a:pt x="60376" y="16321"/>
                  </a:lnTo>
                  <a:lnTo>
                    <a:pt x="59527" y="15377"/>
                  </a:lnTo>
                  <a:lnTo>
                    <a:pt x="59056" y="14906"/>
                  </a:lnTo>
                  <a:lnTo>
                    <a:pt x="59244" y="14906"/>
                  </a:lnTo>
                  <a:lnTo>
                    <a:pt x="59905" y="15472"/>
                  </a:lnTo>
                  <a:lnTo>
                    <a:pt x="59905" y="15472"/>
                  </a:lnTo>
                  <a:lnTo>
                    <a:pt x="57641" y="13396"/>
                  </a:lnTo>
                  <a:lnTo>
                    <a:pt x="58112" y="13868"/>
                  </a:lnTo>
                  <a:lnTo>
                    <a:pt x="56886" y="13019"/>
                  </a:lnTo>
                  <a:lnTo>
                    <a:pt x="55754" y="12453"/>
                  </a:lnTo>
                  <a:lnTo>
                    <a:pt x="56603" y="13113"/>
                  </a:lnTo>
                  <a:lnTo>
                    <a:pt x="57452" y="13774"/>
                  </a:lnTo>
                  <a:lnTo>
                    <a:pt x="58961" y="15283"/>
                  </a:lnTo>
                  <a:lnTo>
                    <a:pt x="60376" y="16604"/>
                  </a:lnTo>
                  <a:lnTo>
                    <a:pt x="61225" y="17264"/>
                  </a:lnTo>
                  <a:lnTo>
                    <a:pt x="62074" y="17925"/>
                  </a:lnTo>
                  <a:lnTo>
                    <a:pt x="62074" y="17925"/>
                  </a:lnTo>
                  <a:lnTo>
                    <a:pt x="61414" y="17547"/>
                  </a:lnTo>
                  <a:lnTo>
                    <a:pt x="60659" y="16981"/>
                  </a:lnTo>
                  <a:lnTo>
                    <a:pt x="60754" y="17264"/>
                  </a:lnTo>
                  <a:lnTo>
                    <a:pt x="60942" y="17642"/>
                  </a:lnTo>
                  <a:lnTo>
                    <a:pt x="61980" y="19151"/>
                  </a:lnTo>
                  <a:lnTo>
                    <a:pt x="63301" y="20943"/>
                  </a:lnTo>
                  <a:lnTo>
                    <a:pt x="63207" y="20943"/>
                  </a:lnTo>
                  <a:lnTo>
                    <a:pt x="63395" y="21038"/>
                  </a:lnTo>
                  <a:lnTo>
                    <a:pt x="63490" y="21321"/>
                  </a:lnTo>
                  <a:lnTo>
                    <a:pt x="63678" y="21604"/>
                  </a:lnTo>
                  <a:lnTo>
                    <a:pt x="63773" y="21698"/>
                  </a:lnTo>
                  <a:lnTo>
                    <a:pt x="63584" y="21321"/>
                  </a:lnTo>
                  <a:lnTo>
                    <a:pt x="63584" y="21321"/>
                  </a:lnTo>
                  <a:lnTo>
                    <a:pt x="64244" y="22170"/>
                  </a:lnTo>
                  <a:lnTo>
                    <a:pt x="64716" y="22641"/>
                  </a:lnTo>
                  <a:lnTo>
                    <a:pt x="64905" y="22830"/>
                  </a:lnTo>
                  <a:lnTo>
                    <a:pt x="64999" y="22830"/>
                  </a:lnTo>
                  <a:lnTo>
                    <a:pt x="64999" y="22641"/>
                  </a:lnTo>
                  <a:lnTo>
                    <a:pt x="64905" y="22358"/>
                  </a:lnTo>
                  <a:lnTo>
                    <a:pt x="65282" y="23207"/>
                  </a:lnTo>
                  <a:lnTo>
                    <a:pt x="65565" y="24056"/>
                  </a:lnTo>
                  <a:lnTo>
                    <a:pt x="66225" y="25943"/>
                  </a:lnTo>
                  <a:lnTo>
                    <a:pt x="66697" y="27830"/>
                  </a:lnTo>
                  <a:lnTo>
                    <a:pt x="66886" y="28490"/>
                  </a:lnTo>
                  <a:lnTo>
                    <a:pt x="66980" y="28868"/>
                  </a:lnTo>
                  <a:lnTo>
                    <a:pt x="66886" y="28962"/>
                  </a:lnTo>
                  <a:lnTo>
                    <a:pt x="66697" y="28679"/>
                  </a:lnTo>
                  <a:lnTo>
                    <a:pt x="66697" y="29245"/>
                  </a:lnTo>
                  <a:lnTo>
                    <a:pt x="66791" y="29905"/>
                  </a:lnTo>
                  <a:lnTo>
                    <a:pt x="66886" y="29905"/>
                  </a:lnTo>
                  <a:lnTo>
                    <a:pt x="66886" y="30094"/>
                  </a:lnTo>
                  <a:lnTo>
                    <a:pt x="66886" y="30566"/>
                  </a:lnTo>
                  <a:lnTo>
                    <a:pt x="66697" y="30377"/>
                  </a:lnTo>
                  <a:lnTo>
                    <a:pt x="66603" y="30188"/>
                  </a:lnTo>
                  <a:lnTo>
                    <a:pt x="66603" y="30094"/>
                  </a:lnTo>
                  <a:lnTo>
                    <a:pt x="66697" y="29905"/>
                  </a:lnTo>
                  <a:lnTo>
                    <a:pt x="66508" y="28679"/>
                  </a:lnTo>
                  <a:lnTo>
                    <a:pt x="66225" y="27358"/>
                  </a:lnTo>
                  <a:lnTo>
                    <a:pt x="66603" y="30283"/>
                  </a:lnTo>
                  <a:lnTo>
                    <a:pt x="66697" y="31792"/>
                  </a:lnTo>
                  <a:lnTo>
                    <a:pt x="66697" y="33302"/>
                  </a:lnTo>
                  <a:lnTo>
                    <a:pt x="66603" y="34717"/>
                  </a:lnTo>
                  <a:lnTo>
                    <a:pt x="66414" y="36226"/>
                  </a:lnTo>
                  <a:lnTo>
                    <a:pt x="66131" y="37547"/>
                  </a:lnTo>
                  <a:lnTo>
                    <a:pt x="65659" y="38962"/>
                  </a:lnTo>
                  <a:lnTo>
                    <a:pt x="65848" y="38584"/>
                  </a:lnTo>
                  <a:lnTo>
                    <a:pt x="65942" y="38584"/>
                  </a:lnTo>
                  <a:lnTo>
                    <a:pt x="65848" y="39245"/>
                  </a:lnTo>
                  <a:lnTo>
                    <a:pt x="65565" y="40188"/>
                  </a:lnTo>
                  <a:lnTo>
                    <a:pt x="65471" y="40471"/>
                  </a:lnTo>
                  <a:lnTo>
                    <a:pt x="65282" y="40660"/>
                  </a:lnTo>
                  <a:lnTo>
                    <a:pt x="65282" y="40566"/>
                  </a:lnTo>
                  <a:lnTo>
                    <a:pt x="65093" y="41132"/>
                  </a:lnTo>
                  <a:lnTo>
                    <a:pt x="64433" y="43018"/>
                  </a:lnTo>
                  <a:lnTo>
                    <a:pt x="63678" y="45282"/>
                  </a:lnTo>
                  <a:lnTo>
                    <a:pt x="62735" y="47264"/>
                  </a:lnTo>
                  <a:lnTo>
                    <a:pt x="61697" y="49056"/>
                  </a:lnTo>
                  <a:lnTo>
                    <a:pt x="60659" y="50943"/>
                  </a:lnTo>
                  <a:lnTo>
                    <a:pt x="59433" y="52735"/>
                  </a:lnTo>
                  <a:lnTo>
                    <a:pt x="58207" y="54433"/>
                  </a:lnTo>
                  <a:lnTo>
                    <a:pt x="56886" y="56037"/>
                  </a:lnTo>
                  <a:lnTo>
                    <a:pt x="55376" y="57641"/>
                  </a:lnTo>
                  <a:lnTo>
                    <a:pt x="53867" y="59150"/>
                  </a:lnTo>
                  <a:lnTo>
                    <a:pt x="52169" y="60376"/>
                  </a:lnTo>
                  <a:lnTo>
                    <a:pt x="48961" y="62452"/>
                  </a:lnTo>
                  <a:lnTo>
                    <a:pt x="44528" y="65282"/>
                  </a:lnTo>
                  <a:lnTo>
                    <a:pt x="44622" y="65188"/>
                  </a:lnTo>
                  <a:lnTo>
                    <a:pt x="44716" y="65093"/>
                  </a:lnTo>
                  <a:lnTo>
                    <a:pt x="45094" y="64810"/>
                  </a:lnTo>
                  <a:lnTo>
                    <a:pt x="45660" y="64527"/>
                  </a:lnTo>
                  <a:lnTo>
                    <a:pt x="43867" y="65376"/>
                  </a:lnTo>
                  <a:lnTo>
                    <a:pt x="43113" y="65754"/>
                  </a:lnTo>
                  <a:lnTo>
                    <a:pt x="42924" y="65754"/>
                  </a:lnTo>
                  <a:lnTo>
                    <a:pt x="43113" y="65659"/>
                  </a:lnTo>
                  <a:lnTo>
                    <a:pt x="41603" y="66037"/>
                  </a:lnTo>
                  <a:lnTo>
                    <a:pt x="39999" y="66320"/>
                  </a:lnTo>
                  <a:lnTo>
                    <a:pt x="38396" y="66508"/>
                  </a:lnTo>
                  <a:lnTo>
                    <a:pt x="36792" y="66697"/>
                  </a:lnTo>
                  <a:lnTo>
                    <a:pt x="33584" y="66980"/>
                  </a:lnTo>
                  <a:lnTo>
                    <a:pt x="32169" y="67169"/>
                  </a:lnTo>
                  <a:lnTo>
                    <a:pt x="30754" y="67357"/>
                  </a:lnTo>
                  <a:lnTo>
                    <a:pt x="30094" y="67357"/>
                  </a:lnTo>
                  <a:lnTo>
                    <a:pt x="29339" y="67263"/>
                  </a:lnTo>
                  <a:lnTo>
                    <a:pt x="27830" y="66886"/>
                  </a:lnTo>
                  <a:lnTo>
                    <a:pt x="26415" y="66508"/>
                  </a:lnTo>
                  <a:lnTo>
                    <a:pt x="25754" y="66414"/>
                  </a:lnTo>
                  <a:lnTo>
                    <a:pt x="25094" y="66414"/>
                  </a:lnTo>
                  <a:lnTo>
                    <a:pt x="25566" y="66980"/>
                  </a:lnTo>
                  <a:lnTo>
                    <a:pt x="25471" y="67074"/>
                  </a:lnTo>
                  <a:lnTo>
                    <a:pt x="25188" y="66980"/>
                  </a:lnTo>
                  <a:lnTo>
                    <a:pt x="24339" y="66791"/>
                  </a:lnTo>
                  <a:lnTo>
                    <a:pt x="23773" y="66508"/>
                  </a:lnTo>
                  <a:lnTo>
                    <a:pt x="24245" y="66414"/>
                  </a:lnTo>
                  <a:lnTo>
                    <a:pt x="24717" y="66603"/>
                  </a:lnTo>
                  <a:lnTo>
                    <a:pt x="24811" y="66414"/>
                  </a:lnTo>
                  <a:lnTo>
                    <a:pt x="24811" y="66320"/>
                  </a:lnTo>
                  <a:lnTo>
                    <a:pt x="24717" y="66225"/>
                  </a:lnTo>
                  <a:lnTo>
                    <a:pt x="24528" y="66131"/>
                  </a:lnTo>
                  <a:lnTo>
                    <a:pt x="24151" y="66225"/>
                  </a:lnTo>
                  <a:lnTo>
                    <a:pt x="23679" y="66320"/>
                  </a:lnTo>
                  <a:lnTo>
                    <a:pt x="23018" y="66414"/>
                  </a:lnTo>
                  <a:lnTo>
                    <a:pt x="23490" y="66225"/>
                  </a:lnTo>
                  <a:lnTo>
                    <a:pt x="22075" y="65942"/>
                  </a:lnTo>
                  <a:lnTo>
                    <a:pt x="20943" y="65659"/>
                  </a:lnTo>
                  <a:lnTo>
                    <a:pt x="20000" y="65282"/>
                  </a:lnTo>
                  <a:lnTo>
                    <a:pt x="19056" y="64810"/>
                  </a:lnTo>
                  <a:lnTo>
                    <a:pt x="19056" y="64810"/>
                  </a:lnTo>
                  <a:lnTo>
                    <a:pt x="19717" y="64999"/>
                  </a:lnTo>
                  <a:lnTo>
                    <a:pt x="19151" y="64716"/>
                  </a:lnTo>
                  <a:lnTo>
                    <a:pt x="18962" y="64810"/>
                  </a:lnTo>
                  <a:lnTo>
                    <a:pt x="19151" y="64905"/>
                  </a:lnTo>
                  <a:lnTo>
                    <a:pt x="18490" y="64905"/>
                  </a:lnTo>
                  <a:lnTo>
                    <a:pt x="17830" y="64716"/>
                  </a:lnTo>
                  <a:lnTo>
                    <a:pt x="17264" y="64527"/>
                  </a:lnTo>
                  <a:lnTo>
                    <a:pt x="16698" y="64150"/>
                  </a:lnTo>
                  <a:lnTo>
                    <a:pt x="16981" y="64056"/>
                  </a:lnTo>
                  <a:lnTo>
                    <a:pt x="17264" y="64150"/>
                  </a:lnTo>
                  <a:lnTo>
                    <a:pt x="17264" y="64150"/>
                  </a:lnTo>
                  <a:lnTo>
                    <a:pt x="15188" y="63207"/>
                  </a:lnTo>
                  <a:lnTo>
                    <a:pt x="14622" y="62829"/>
                  </a:lnTo>
                  <a:lnTo>
                    <a:pt x="14717" y="62924"/>
                  </a:lnTo>
                  <a:lnTo>
                    <a:pt x="13773" y="62546"/>
                  </a:lnTo>
                  <a:lnTo>
                    <a:pt x="12924" y="62075"/>
                  </a:lnTo>
                  <a:lnTo>
                    <a:pt x="12358" y="61697"/>
                  </a:lnTo>
                  <a:lnTo>
                    <a:pt x="12264" y="61508"/>
                  </a:lnTo>
                  <a:lnTo>
                    <a:pt x="12170" y="61320"/>
                  </a:lnTo>
                  <a:lnTo>
                    <a:pt x="11698" y="60942"/>
                  </a:lnTo>
                  <a:lnTo>
                    <a:pt x="11132" y="60471"/>
                  </a:lnTo>
                  <a:lnTo>
                    <a:pt x="9906" y="59244"/>
                  </a:lnTo>
                  <a:lnTo>
                    <a:pt x="9906" y="59244"/>
                  </a:lnTo>
                  <a:lnTo>
                    <a:pt x="10566" y="59527"/>
                  </a:lnTo>
                  <a:lnTo>
                    <a:pt x="9434" y="58584"/>
                  </a:lnTo>
                  <a:lnTo>
                    <a:pt x="8207" y="57546"/>
                  </a:lnTo>
                  <a:lnTo>
                    <a:pt x="7547" y="56886"/>
                  </a:lnTo>
                  <a:lnTo>
                    <a:pt x="6981" y="56131"/>
                  </a:lnTo>
                  <a:lnTo>
                    <a:pt x="6226" y="55094"/>
                  </a:lnTo>
                  <a:lnTo>
                    <a:pt x="6415" y="55377"/>
                  </a:lnTo>
                  <a:lnTo>
                    <a:pt x="6038" y="54905"/>
                  </a:lnTo>
                  <a:lnTo>
                    <a:pt x="5472" y="54244"/>
                  </a:lnTo>
                  <a:lnTo>
                    <a:pt x="5283" y="53961"/>
                  </a:lnTo>
                  <a:lnTo>
                    <a:pt x="5094" y="53867"/>
                  </a:lnTo>
                  <a:lnTo>
                    <a:pt x="5377" y="54622"/>
                  </a:lnTo>
                  <a:lnTo>
                    <a:pt x="5849" y="55282"/>
                  </a:lnTo>
                  <a:lnTo>
                    <a:pt x="6321" y="55943"/>
                  </a:lnTo>
                  <a:lnTo>
                    <a:pt x="6698" y="56603"/>
                  </a:lnTo>
                  <a:lnTo>
                    <a:pt x="6226" y="56226"/>
                  </a:lnTo>
                  <a:lnTo>
                    <a:pt x="5943" y="55848"/>
                  </a:lnTo>
                  <a:lnTo>
                    <a:pt x="6038" y="56037"/>
                  </a:lnTo>
                  <a:lnTo>
                    <a:pt x="5943" y="55943"/>
                  </a:lnTo>
                  <a:lnTo>
                    <a:pt x="5377" y="55188"/>
                  </a:lnTo>
                  <a:lnTo>
                    <a:pt x="5000" y="54716"/>
                  </a:lnTo>
                  <a:lnTo>
                    <a:pt x="4717" y="54150"/>
                  </a:lnTo>
                  <a:lnTo>
                    <a:pt x="4528" y="53678"/>
                  </a:lnTo>
                  <a:lnTo>
                    <a:pt x="4528" y="53584"/>
                  </a:lnTo>
                  <a:lnTo>
                    <a:pt x="4623" y="53395"/>
                  </a:lnTo>
                  <a:lnTo>
                    <a:pt x="5094" y="54244"/>
                  </a:lnTo>
                  <a:lnTo>
                    <a:pt x="4717" y="53301"/>
                  </a:lnTo>
                  <a:lnTo>
                    <a:pt x="4528" y="53018"/>
                  </a:lnTo>
                  <a:lnTo>
                    <a:pt x="4151" y="52263"/>
                  </a:lnTo>
                  <a:lnTo>
                    <a:pt x="4151" y="52169"/>
                  </a:lnTo>
                  <a:lnTo>
                    <a:pt x="3774" y="51509"/>
                  </a:lnTo>
                  <a:lnTo>
                    <a:pt x="3396" y="50660"/>
                  </a:lnTo>
                  <a:lnTo>
                    <a:pt x="3585" y="51603"/>
                  </a:lnTo>
                  <a:lnTo>
                    <a:pt x="3396" y="51226"/>
                  </a:lnTo>
                  <a:lnTo>
                    <a:pt x="3208" y="50848"/>
                  </a:lnTo>
                  <a:lnTo>
                    <a:pt x="3208" y="50471"/>
                  </a:lnTo>
                  <a:lnTo>
                    <a:pt x="3208" y="50094"/>
                  </a:lnTo>
                  <a:lnTo>
                    <a:pt x="3585" y="50754"/>
                  </a:lnTo>
                  <a:lnTo>
                    <a:pt x="3868" y="51509"/>
                  </a:lnTo>
                  <a:lnTo>
                    <a:pt x="3868" y="51509"/>
                  </a:lnTo>
                  <a:lnTo>
                    <a:pt x="3208" y="49528"/>
                  </a:lnTo>
                  <a:lnTo>
                    <a:pt x="3208" y="49528"/>
                  </a:lnTo>
                  <a:lnTo>
                    <a:pt x="3868" y="50754"/>
                  </a:lnTo>
                  <a:lnTo>
                    <a:pt x="3208" y="48962"/>
                  </a:lnTo>
                  <a:lnTo>
                    <a:pt x="3585" y="49339"/>
                  </a:lnTo>
                  <a:lnTo>
                    <a:pt x="3774" y="49433"/>
                  </a:lnTo>
                  <a:lnTo>
                    <a:pt x="3962" y="49528"/>
                  </a:lnTo>
                  <a:lnTo>
                    <a:pt x="4057" y="49905"/>
                  </a:lnTo>
                  <a:lnTo>
                    <a:pt x="3868" y="48962"/>
                  </a:lnTo>
                  <a:lnTo>
                    <a:pt x="3491" y="47924"/>
                  </a:lnTo>
                  <a:lnTo>
                    <a:pt x="2641" y="45565"/>
                  </a:lnTo>
                  <a:lnTo>
                    <a:pt x="2170" y="43867"/>
                  </a:lnTo>
                  <a:lnTo>
                    <a:pt x="1698" y="41886"/>
                  </a:lnTo>
                  <a:lnTo>
                    <a:pt x="1698" y="41886"/>
                  </a:lnTo>
                  <a:lnTo>
                    <a:pt x="1887" y="42075"/>
                  </a:lnTo>
                  <a:lnTo>
                    <a:pt x="1981" y="41981"/>
                  </a:lnTo>
                  <a:lnTo>
                    <a:pt x="2075" y="42075"/>
                  </a:lnTo>
                  <a:lnTo>
                    <a:pt x="2264" y="42169"/>
                  </a:lnTo>
                  <a:lnTo>
                    <a:pt x="2170" y="40283"/>
                  </a:lnTo>
                  <a:lnTo>
                    <a:pt x="2075" y="38301"/>
                  </a:lnTo>
                  <a:lnTo>
                    <a:pt x="2170" y="36415"/>
                  </a:lnTo>
                  <a:lnTo>
                    <a:pt x="2358" y="35566"/>
                  </a:lnTo>
                  <a:lnTo>
                    <a:pt x="2453" y="34811"/>
                  </a:lnTo>
                  <a:lnTo>
                    <a:pt x="2830" y="32830"/>
                  </a:lnTo>
                  <a:lnTo>
                    <a:pt x="2830" y="33207"/>
                  </a:lnTo>
                  <a:lnTo>
                    <a:pt x="2924" y="33490"/>
                  </a:lnTo>
                  <a:lnTo>
                    <a:pt x="2924" y="32453"/>
                  </a:lnTo>
                  <a:lnTo>
                    <a:pt x="3019" y="31415"/>
                  </a:lnTo>
                  <a:lnTo>
                    <a:pt x="3396" y="29245"/>
                  </a:lnTo>
                  <a:lnTo>
                    <a:pt x="3868" y="27075"/>
                  </a:lnTo>
                  <a:lnTo>
                    <a:pt x="4623" y="25000"/>
                  </a:lnTo>
                  <a:lnTo>
                    <a:pt x="5566" y="22830"/>
                  </a:lnTo>
                  <a:lnTo>
                    <a:pt x="6604" y="20849"/>
                  </a:lnTo>
                  <a:lnTo>
                    <a:pt x="7830" y="18868"/>
                  </a:lnTo>
                  <a:lnTo>
                    <a:pt x="9151" y="16887"/>
                  </a:lnTo>
                  <a:lnTo>
                    <a:pt x="10566" y="15094"/>
                  </a:lnTo>
                  <a:lnTo>
                    <a:pt x="12075" y="13302"/>
                  </a:lnTo>
                  <a:lnTo>
                    <a:pt x="13773" y="11698"/>
                  </a:lnTo>
                  <a:lnTo>
                    <a:pt x="15377" y="10095"/>
                  </a:lnTo>
                  <a:lnTo>
                    <a:pt x="17170" y="8679"/>
                  </a:lnTo>
                  <a:lnTo>
                    <a:pt x="18962" y="7453"/>
                  </a:lnTo>
                  <a:lnTo>
                    <a:pt x="20754" y="6321"/>
                  </a:lnTo>
                  <a:lnTo>
                    <a:pt x="22547" y="5378"/>
                  </a:lnTo>
                  <a:lnTo>
                    <a:pt x="21603" y="6227"/>
                  </a:lnTo>
                  <a:lnTo>
                    <a:pt x="22641" y="5472"/>
                  </a:lnTo>
                  <a:lnTo>
                    <a:pt x="23302" y="5095"/>
                  </a:lnTo>
                  <a:lnTo>
                    <a:pt x="25377" y="4151"/>
                  </a:lnTo>
                  <a:lnTo>
                    <a:pt x="24811" y="4151"/>
                  </a:lnTo>
                  <a:lnTo>
                    <a:pt x="25660" y="3774"/>
                  </a:lnTo>
                  <a:lnTo>
                    <a:pt x="26886" y="3208"/>
                  </a:lnTo>
                  <a:lnTo>
                    <a:pt x="26603" y="3585"/>
                  </a:lnTo>
                  <a:lnTo>
                    <a:pt x="26886" y="3585"/>
                  </a:lnTo>
                  <a:lnTo>
                    <a:pt x="26886" y="3680"/>
                  </a:lnTo>
                  <a:lnTo>
                    <a:pt x="26792" y="3774"/>
                  </a:lnTo>
                  <a:lnTo>
                    <a:pt x="28301" y="3302"/>
                  </a:lnTo>
                  <a:lnTo>
                    <a:pt x="29622" y="2736"/>
                  </a:lnTo>
                  <a:lnTo>
                    <a:pt x="31037" y="2264"/>
                  </a:lnTo>
                  <a:lnTo>
                    <a:pt x="31792" y="2076"/>
                  </a:lnTo>
                  <a:lnTo>
                    <a:pt x="32641" y="1981"/>
                  </a:lnTo>
                  <a:lnTo>
                    <a:pt x="32547" y="2076"/>
                  </a:lnTo>
                  <a:lnTo>
                    <a:pt x="32924" y="1981"/>
                  </a:lnTo>
                  <a:lnTo>
                    <a:pt x="34245" y="1793"/>
                  </a:lnTo>
                  <a:lnTo>
                    <a:pt x="35848" y="1415"/>
                  </a:lnTo>
                  <a:lnTo>
                    <a:pt x="36981" y="1132"/>
                  </a:lnTo>
                  <a:lnTo>
                    <a:pt x="36981" y="1415"/>
                  </a:lnTo>
                  <a:lnTo>
                    <a:pt x="40943" y="1227"/>
                  </a:lnTo>
                  <a:lnTo>
                    <a:pt x="41509" y="1038"/>
                  </a:lnTo>
                  <a:lnTo>
                    <a:pt x="41697" y="1132"/>
                  </a:lnTo>
                  <a:lnTo>
                    <a:pt x="41509" y="1227"/>
                  </a:lnTo>
                  <a:lnTo>
                    <a:pt x="41320" y="1321"/>
                  </a:lnTo>
                  <a:lnTo>
                    <a:pt x="42263" y="1321"/>
                  </a:lnTo>
                  <a:lnTo>
                    <a:pt x="43113" y="1227"/>
                  </a:lnTo>
                  <a:lnTo>
                    <a:pt x="43396" y="1415"/>
                  </a:lnTo>
                  <a:lnTo>
                    <a:pt x="44056" y="1604"/>
                  </a:lnTo>
                  <a:lnTo>
                    <a:pt x="45943" y="2076"/>
                  </a:lnTo>
                  <a:lnTo>
                    <a:pt x="48018" y="2359"/>
                  </a:lnTo>
                  <a:lnTo>
                    <a:pt x="49622" y="2736"/>
                  </a:lnTo>
                  <a:lnTo>
                    <a:pt x="47641" y="1981"/>
                  </a:lnTo>
                  <a:lnTo>
                    <a:pt x="45282" y="1321"/>
                  </a:lnTo>
                  <a:lnTo>
                    <a:pt x="42735" y="755"/>
                  </a:lnTo>
                  <a:lnTo>
                    <a:pt x="40188" y="283"/>
                  </a:lnTo>
                  <a:lnTo>
                    <a:pt x="37735" y="95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0" name="9 Grupo"/>
            <p:cNvGrpSpPr/>
            <p:nvPr/>
          </p:nvGrpSpPr>
          <p:grpSpPr>
            <a:xfrm>
              <a:off x="4324034" y="453570"/>
              <a:ext cx="424126" cy="460550"/>
              <a:chOff x="2999055" y="1980514"/>
              <a:chExt cx="424126" cy="460550"/>
            </a:xfrm>
          </p:grpSpPr>
          <p:sp>
            <p:nvSpPr>
              <p:cNvPr id="11" name="Shape 322"/>
              <p:cNvSpPr/>
              <p:nvPr/>
            </p:nvSpPr>
            <p:spPr>
              <a:xfrm>
                <a:off x="2999055" y="1980514"/>
                <a:ext cx="186685" cy="460550"/>
              </a:xfrm>
              <a:custGeom>
                <a:avLst/>
                <a:gdLst/>
                <a:ahLst/>
                <a:cxnLst/>
                <a:rect l="0" t="0" r="0" b="0"/>
                <a:pathLst>
                  <a:path w="8542" h="21073" extrusionOk="0">
                    <a:moveTo>
                      <a:pt x="4478" y="487"/>
                    </a:moveTo>
                    <a:lnTo>
                      <a:pt x="4673" y="536"/>
                    </a:lnTo>
                    <a:lnTo>
                      <a:pt x="4600" y="584"/>
                    </a:lnTo>
                    <a:lnTo>
                      <a:pt x="4527" y="657"/>
                    </a:lnTo>
                    <a:lnTo>
                      <a:pt x="4527" y="730"/>
                    </a:lnTo>
                    <a:lnTo>
                      <a:pt x="4527" y="755"/>
                    </a:lnTo>
                    <a:lnTo>
                      <a:pt x="4697" y="755"/>
                    </a:lnTo>
                    <a:lnTo>
                      <a:pt x="4819" y="730"/>
                    </a:lnTo>
                    <a:lnTo>
                      <a:pt x="4892" y="682"/>
                    </a:lnTo>
                    <a:lnTo>
                      <a:pt x="4965" y="633"/>
                    </a:lnTo>
                    <a:lnTo>
                      <a:pt x="5038" y="682"/>
                    </a:lnTo>
                    <a:lnTo>
                      <a:pt x="4965" y="730"/>
                    </a:lnTo>
                    <a:lnTo>
                      <a:pt x="4916" y="779"/>
                    </a:lnTo>
                    <a:lnTo>
                      <a:pt x="4819" y="925"/>
                    </a:lnTo>
                    <a:lnTo>
                      <a:pt x="4819" y="949"/>
                    </a:lnTo>
                    <a:lnTo>
                      <a:pt x="4843" y="974"/>
                    </a:lnTo>
                    <a:lnTo>
                      <a:pt x="4867" y="998"/>
                    </a:lnTo>
                    <a:lnTo>
                      <a:pt x="4892" y="974"/>
                    </a:lnTo>
                    <a:lnTo>
                      <a:pt x="5038" y="876"/>
                    </a:lnTo>
                    <a:lnTo>
                      <a:pt x="5111" y="828"/>
                    </a:lnTo>
                    <a:lnTo>
                      <a:pt x="5208" y="803"/>
                    </a:lnTo>
                    <a:lnTo>
                      <a:pt x="5330" y="901"/>
                    </a:lnTo>
                    <a:lnTo>
                      <a:pt x="5451" y="1022"/>
                    </a:lnTo>
                    <a:lnTo>
                      <a:pt x="5281" y="1120"/>
                    </a:lnTo>
                    <a:lnTo>
                      <a:pt x="5208" y="1193"/>
                    </a:lnTo>
                    <a:lnTo>
                      <a:pt x="5111" y="1266"/>
                    </a:lnTo>
                    <a:lnTo>
                      <a:pt x="4965" y="1436"/>
                    </a:lnTo>
                    <a:lnTo>
                      <a:pt x="4965" y="1460"/>
                    </a:lnTo>
                    <a:lnTo>
                      <a:pt x="4965" y="1485"/>
                    </a:lnTo>
                    <a:lnTo>
                      <a:pt x="5013" y="1485"/>
                    </a:lnTo>
                    <a:lnTo>
                      <a:pt x="5111" y="1436"/>
                    </a:lnTo>
                    <a:lnTo>
                      <a:pt x="5208" y="1387"/>
                    </a:lnTo>
                    <a:lnTo>
                      <a:pt x="5403" y="1314"/>
                    </a:lnTo>
                    <a:lnTo>
                      <a:pt x="5573" y="1217"/>
                    </a:lnTo>
                    <a:lnTo>
                      <a:pt x="5695" y="1412"/>
                    </a:lnTo>
                    <a:lnTo>
                      <a:pt x="5768" y="1631"/>
                    </a:lnTo>
                    <a:lnTo>
                      <a:pt x="5719" y="1631"/>
                    </a:lnTo>
                    <a:lnTo>
                      <a:pt x="5597" y="1679"/>
                    </a:lnTo>
                    <a:lnTo>
                      <a:pt x="5451" y="1728"/>
                    </a:lnTo>
                    <a:lnTo>
                      <a:pt x="5184" y="1874"/>
                    </a:lnTo>
                    <a:lnTo>
                      <a:pt x="4989" y="1996"/>
                    </a:lnTo>
                    <a:lnTo>
                      <a:pt x="4892" y="2069"/>
                    </a:lnTo>
                    <a:lnTo>
                      <a:pt x="4819" y="2166"/>
                    </a:lnTo>
                    <a:lnTo>
                      <a:pt x="4819" y="2190"/>
                    </a:lnTo>
                    <a:lnTo>
                      <a:pt x="4843" y="2215"/>
                    </a:lnTo>
                    <a:lnTo>
                      <a:pt x="4940" y="2239"/>
                    </a:lnTo>
                    <a:lnTo>
                      <a:pt x="5038" y="2239"/>
                    </a:lnTo>
                    <a:lnTo>
                      <a:pt x="5232" y="2166"/>
                    </a:lnTo>
                    <a:lnTo>
                      <a:pt x="5524" y="2069"/>
                    </a:lnTo>
                    <a:lnTo>
                      <a:pt x="5816" y="1947"/>
                    </a:lnTo>
                    <a:lnTo>
                      <a:pt x="5841" y="1947"/>
                    </a:lnTo>
                    <a:lnTo>
                      <a:pt x="5841" y="1971"/>
                    </a:lnTo>
                    <a:lnTo>
                      <a:pt x="5841" y="2142"/>
                    </a:lnTo>
                    <a:lnTo>
                      <a:pt x="5816" y="2312"/>
                    </a:lnTo>
                    <a:lnTo>
                      <a:pt x="5743" y="2312"/>
                    </a:lnTo>
                    <a:lnTo>
                      <a:pt x="5622" y="2361"/>
                    </a:lnTo>
                    <a:lnTo>
                      <a:pt x="5476" y="2385"/>
                    </a:lnTo>
                    <a:lnTo>
                      <a:pt x="5208" y="2434"/>
                    </a:lnTo>
                    <a:lnTo>
                      <a:pt x="4916" y="2507"/>
                    </a:lnTo>
                    <a:lnTo>
                      <a:pt x="4794" y="2555"/>
                    </a:lnTo>
                    <a:lnTo>
                      <a:pt x="4648" y="2604"/>
                    </a:lnTo>
                    <a:lnTo>
                      <a:pt x="4648" y="2653"/>
                    </a:lnTo>
                    <a:lnTo>
                      <a:pt x="4673" y="2653"/>
                    </a:lnTo>
                    <a:lnTo>
                      <a:pt x="5208" y="2701"/>
                    </a:lnTo>
                    <a:lnTo>
                      <a:pt x="5476" y="2701"/>
                    </a:lnTo>
                    <a:lnTo>
                      <a:pt x="5719" y="2653"/>
                    </a:lnTo>
                    <a:lnTo>
                      <a:pt x="5646" y="2847"/>
                    </a:lnTo>
                    <a:lnTo>
                      <a:pt x="5524" y="3042"/>
                    </a:lnTo>
                    <a:lnTo>
                      <a:pt x="4697" y="3042"/>
                    </a:lnTo>
                    <a:lnTo>
                      <a:pt x="4624" y="3018"/>
                    </a:lnTo>
                    <a:lnTo>
                      <a:pt x="4575" y="2993"/>
                    </a:lnTo>
                    <a:lnTo>
                      <a:pt x="4551" y="2993"/>
                    </a:lnTo>
                    <a:lnTo>
                      <a:pt x="4551" y="3018"/>
                    </a:lnTo>
                    <a:lnTo>
                      <a:pt x="4600" y="3091"/>
                    </a:lnTo>
                    <a:lnTo>
                      <a:pt x="4673" y="3164"/>
                    </a:lnTo>
                    <a:lnTo>
                      <a:pt x="4746" y="3212"/>
                    </a:lnTo>
                    <a:lnTo>
                      <a:pt x="4843" y="3261"/>
                    </a:lnTo>
                    <a:lnTo>
                      <a:pt x="5086" y="3310"/>
                    </a:lnTo>
                    <a:lnTo>
                      <a:pt x="5330" y="3310"/>
                    </a:lnTo>
                    <a:lnTo>
                      <a:pt x="5159" y="3456"/>
                    </a:lnTo>
                    <a:lnTo>
                      <a:pt x="4989" y="3577"/>
                    </a:lnTo>
                    <a:lnTo>
                      <a:pt x="4892" y="3529"/>
                    </a:lnTo>
                    <a:lnTo>
                      <a:pt x="4746" y="3504"/>
                    </a:lnTo>
                    <a:lnTo>
                      <a:pt x="4259" y="3504"/>
                    </a:lnTo>
                    <a:lnTo>
                      <a:pt x="4235" y="3529"/>
                    </a:lnTo>
                    <a:lnTo>
                      <a:pt x="4210" y="3577"/>
                    </a:lnTo>
                    <a:lnTo>
                      <a:pt x="4210" y="3626"/>
                    </a:lnTo>
                    <a:lnTo>
                      <a:pt x="4235" y="3699"/>
                    </a:lnTo>
                    <a:lnTo>
                      <a:pt x="4283" y="3748"/>
                    </a:lnTo>
                    <a:lnTo>
                      <a:pt x="4429" y="3796"/>
                    </a:lnTo>
                    <a:lnTo>
                      <a:pt x="4283" y="3821"/>
                    </a:lnTo>
                    <a:lnTo>
                      <a:pt x="3967" y="3821"/>
                    </a:lnTo>
                    <a:lnTo>
                      <a:pt x="3821" y="3772"/>
                    </a:lnTo>
                    <a:lnTo>
                      <a:pt x="3675" y="3723"/>
                    </a:lnTo>
                    <a:lnTo>
                      <a:pt x="3529" y="3650"/>
                    </a:lnTo>
                    <a:lnTo>
                      <a:pt x="3407" y="3577"/>
                    </a:lnTo>
                    <a:lnTo>
                      <a:pt x="3310" y="3456"/>
                    </a:lnTo>
                    <a:lnTo>
                      <a:pt x="3213" y="3358"/>
                    </a:lnTo>
                    <a:lnTo>
                      <a:pt x="3115" y="3237"/>
                    </a:lnTo>
                    <a:lnTo>
                      <a:pt x="2969" y="2945"/>
                    </a:lnTo>
                    <a:lnTo>
                      <a:pt x="2848" y="2653"/>
                    </a:lnTo>
                    <a:lnTo>
                      <a:pt x="2775" y="2361"/>
                    </a:lnTo>
                    <a:lnTo>
                      <a:pt x="2750" y="2069"/>
                    </a:lnTo>
                    <a:lnTo>
                      <a:pt x="2750" y="1898"/>
                    </a:lnTo>
                    <a:lnTo>
                      <a:pt x="2775" y="1728"/>
                    </a:lnTo>
                    <a:lnTo>
                      <a:pt x="2823" y="1558"/>
                    </a:lnTo>
                    <a:lnTo>
                      <a:pt x="2896" y="1412"/>
                    </a:lnTo>
                    <a:lnTo>
                      <a:pt x="3067" y="1120"/>
                    </a:lnTo>
                    <a:lnTo>
                      <a:pt x="3261" y="852"/>
                    </a:lnTo>
                    <a:lnTo>
                      <a:pt x="3359" y="755"/>
                    </a:lnTo>
                    <a:lnTo>
                      <a:pt x="3480" y="682"/>
                    </a:lnTo>
                    <a:lnTo>
                      <a:pt x="3699" y="560"/>
                    </a:lnTo>
                    <a:lnTo>
                      <a:pt x="3772" y="584"/>
                    </a:lnTo>
                    <a:lnTo>
                      <a:pt x="3845" y="560"/>
                    </a:lnTo>
                    <a:lnTo>
                      <a:pt x="4064" y="511"/>
                    </a:lnTo>
                    <a:lnTo>
                      <a:pt x="4259" y="487"/>
                    </a:lnTo>
                    <a:close/>
                    <a:moveTo>
                      <a:pt x="4600" y="4818"/>
                    </a:moveTo>
                    <a:lnTo>
                      <a:pt x="4940" y="4842"/>
                    </a:lnTo>
                    <a:lnTo>
                      <a:pt x="4746" y="4915"/>
                    </a:lnTo>
                    <a:lnTo>
                      <a:pt x="4600" y="5037"/>
                    </a:lnTo>
                    <a:lnTo>
                      <a:pt x="4600" y="5061"/>
                    </a:lnTo>
                    <a:lnTo>
                      <a:pt x="4600" y="5086"/>
                    </a:lnTo>
                    <a:lnTo>
                      <a:pt x="4624" y="5110"/>
                    </a:lnTo>
                    <a:lnTo>
                      <a:pt x="4648" y="5134"/>
                    </a:lnTo>
                    <a:lnTo>
                      <a:pt x="4770" y="5110"/>
                    </a:lnTo>
                    <a:lnTo>
                      <a:pt x="4867" y="5086"/>
                    </a:lnTo>
                    <a:lnTo>
                      <a:pt x="5086" y="5013"/>
                    </a:lnTo>
                    <a:lnTo>
                      <a:pt x="5305" y="4964"/>
                    </a:lnTo>
                    <a:lnTo>
                      <a:pt x="5403" y="4940"/>
                    </a:lnTo>
                    <a:lnTo>
                      <a:pt x="5500" y="4915"/>
                    </a:lnTo>
                    <a:lnTo>
                      <a:pt x="5573" y="4940"/>
                    </a:lnTo>
                    <a:lnTo>
                      <a:pt x="5719" y="4964"/>
                    </a:lnTo>
                    <a:lnTo>
                      <a:pt x="5695" y="4988"/>
                    </a:lnTo>
                    <a:lnTo>
                      <a:pt x="5427" y="5086"/>
                    </a:lnTo>
                    <a:lnTo>
                      <a:pt x="5281" y="5159"/>
                    </a:lnTo>
                    <a:lnTo>
                      <a:pt x="5232" y="5207"/>
                    </a:lnTo>
                    <a:lnTo>
                      <a:pt x="5184" y="5256"/>
                    </a:lnTo>
                    <a:lnTo>
                      <a:pt x="5208" y="5280"/>
                    </a:lnTo>
                    <a:lnTo>
                      <a:pt x="5281" y="5329"/>
                    </a:lnTo>
                    <a:lnTo>
                      <a:pt x="5403" y="5353"/>
                    </a:lnTo>
                    <a:lnTo>
                      <a:pt x="5524" y="5353"/>
                    </a:lnTo>
                    <a:lnTo>
                      <a:pt x="5622" y="5329"/>
                    </a:lnTo>
                    <a:lnTo>
                      <a:pt x="5938" y="5256"/>
                    </a:lnTo>
                    <a:lnTo>
                      <a:pt x="6254" y="5183"/>
                    </a:lnTo>
                    <a:lnTo>
                      <a:pt x="6425" y="5305"/>
                    </a:lnTo>
                    <a:lnTo>
                      <a:pt x="6254" y="5329"/>
                    </a:lnTo>
                    <a:lnTo>
                      <a:pt x="6035" y="5378"/>
                    </a:lnTo>
                    <a:lnTo>
                      <a:pt x="5841" y="5451"/>
                    </a:lnTo>
                    <a:lnTo>
                      <a:pt x="5743" y="5475"/>
                    </a:lnTo>
                    <a:lnTo>
                      <a:pt x="5670" y="5548"/>
                    </a:lnTo>
                    <a:lnTo>
                      <a:pt x="5573" y="5597"/>
                    </a:lnTo>
                    <a:lnTo>
                      <a:pt x="5500" y="5645"/>
                    </a:lnTo>
                    <a:lnTo>
                      <a:pt x="5476" y="5670"/>
                    </a:lnTo>
                    <a:lnTo>
                      <a:pt x="5500" y="5694"/>
                    </a:lnTo>
                    <a:lnTo>
                      <a:pt x="5573" y="5694"/>
                    </a:lnTo>
                    <a:lnTo>
                      <a:pt x="5622" y="5718"/>
                    </a:lnTo>
                    <a:lnTo>
                      <a:pt x="5670" y="5718"/>
                    </a:lnTo>
                    <a:lnTo>
                      <a:pt x="5743" y="5743"/>
                    </a:lnTo>
                    <a:lnTo>
                      <a:pt x="5889" y="5718"/>
                    </a:lnTo>
                    <a:lnTo>
                      <a:pt x="6035" y="5694"/>
                    </a:lnTo>
                    <a:lnTo>
                      <a:pt x="6230" y="5645"/>
                    </a:lnTo>
                    <a:lnTo>
                      <a:pt x="6400" y="5621"/>
                    </a:lnTo>
                    <a:lnTo>
                      <a:pt x="6571" y="5621"/>
                    </a:lnTo>
                    <a:lnTo>
                      <a:pt x="6668" y="5645"/>
                    </a:lnTo>
                    <a:lnTo>
                      <a:pt x="6741" y="5670"/>
                    </a:lnTo>
                    <a:lnTo>
                      <a:pt x="6668" y="5694"/>
                    </a:lnTo>
                    <a:lnTo>
                      <a:pt x="6498" y="5718"/>
                    </a:lnTo>
                    <a:lnTo>
                      <a:pt x="6352" y="5767"/>
                    </a:lnTo>
                    <a:lnTo>
                      <a:pt x="6206" y="5840"/>
                    </a:lnTo>
                    <a:lnTo>
                      <a:pt x="6133" y="5913"/>
                    </a:lnTo>
                    <a:lnTo>
                      <a:pt x="6108" y="5962"/>
                    </a:lnTo>
                    <a:lnTo>
                      <a:pt x="6084" y="6010"/>
                    </a:lnTo>
                    <a:lnTo>
                      <a:pt x="6108" y="6059"/>
                    </a:lnTo>
                    <a:lnTo>
                      <a:pt x="6133" y="6083"/>
                    </a:lnTo>
                    <a:lnTo>
                      <a:pt x="6181" y="6108"/>
                    </a:lnTo>
                    <a:lnTo>
                      <a:pt x="6279" y="6108"/>
                    </a:lnTo>
                    <a:lnTo>
                      <a:pt x="6400" y="6083"/>
                    </a:lnTo>
                    <a:lnTo>
                      <a:pt x="6619" y="6010"/>
                    </a:lnTo>
                    <a:lnTo>
                      <a:pt x="7130" y="6010"/>
                    </a:lnTo>
                    <a:lnTo>
                      <a:pt x="7203" y="6108"/>
                    </a:lnTo>
                    <a:lnTo>
                      <a:pt x="7276" y="6229"/>
                    </a:lnTo>
                    <a:lnTo>
                      <a:pt x="7106" y="6278"/>
                    </a:lnTo>
                    <a:lnTo>
                      <a:pt x="6936" y="6351"/>
                    </a:lnTo>
                    <a:lnTo>
                      <a:pt x="6790" y="6473"/>
                    </a:lnTo>
                    <a:lnTo>
                      <a:pt x="6668" y="6594"/>
                    </a:lnTo>
                    <a:lnTo>
                      <a:pt x="6668" y="6619"/>
                    </a:lnTo>
                    <a:lnTo>
                      <a:pt x="6887" y="6619"/>
                    </a:lnTo>
                    <a:lnTo>
                      <a:pt x="7082" y="6594"/>
                    </a:lnTo>
                    <a:lnTo>
                      <a:pt x="7471" y="6570"/>
                    </a:lnTo>
                    <a:lnTo>
                      <a:pt x="7544" y="6765"/>
                    </a:lnTo>
                    <a:lnTo>
                      <a:pt x="7130" y="6862"/>
                    </a:lnTo>
                    <a:lnTo>
                      <a:pt x="6984" y="6935"/>
                    </a:lnTo>
                    <a:lnTo>
                      <a:pt x="6936" y="6959"/>
                    </a:lnTo>
                    <a:lnTo>
                      <a:pt x="6911" y="6984"/>
                    </a:lnTo>
                    <a:lnTo>
                      <a:pt x="6960" y="7057"/>
                    </a:lnTo>
                    <a:lnTo>
                      <a:pt x="7033" y="7081"/>
                    </a:lnTo>
                    <a:lnTo>
                      <a:pt x="7106" y="7105"/>
                    </a:lnTo>
                    <a:lnTo>
                      <a:pt x="7203" y="7105"/>
                    </a:lnTo>
                    <a:lnTo>
                      <a:pt x="7422" y="7081"/>
                    </a:lnTo>
                    <a:lnTo>
                      <a:pt x="7641" y="7032"/>
                    </a:lnTo>
                    <a:lnTo>
                      <a:pt x="7714" y="7227"/>
                    </a:lnTo>
                    <a:lnTo>
                      <a:pt x="7544" y="7276"/>
                    </a:lnTo>
                    <a:lnTo>
                      <a:pt x="7349" y="7349"/>
                    </a:lnTo>
                    <a:lnTo>
                      <a:pt x="7203" y="7422"/>
                    </a:lnTo>
                    <a:lnTo>
                      <a:pt x="7155" y="7470"/>
                    </a:lnTo>
                    <a:lnTo>
                      <a:pt x="7106" y="7543"/>
                    </a:lnTo>
                    <a:lnTo>
                      <a:pt x="7106" y="7568"/>
                    </a:lnTo>
                    <a:lnTo>
                      <a:pt x="7106" y="7592"/>
                    </a:lnTo>
                    <a:lnTo>
                      <a:pt x="7130" y="7616"/>
                    </a:lnTo>
                    <a:lnTo>
                      <a:pt x="7155" y="7616"/>
                    </a:lnTo>
                    <a:lnTo>
                      <a:pt x="7228" y="7568"/>
                    </a:lnTo>
                    <a:lnTo>
                      <a:pt x="7325" y="7543"/>
                    </a:lnTo>
                    <a:lnTo>
                      <a:pt x="7495" y="7519"/>
                    </a:lnTo>
                    <a:lnTo>
                      <a:pt x="7763" y="7470"/>
                    </a:lnTo>
                    <a:lnTo>
                      <a:pt x="7836" y="7762"/>
                    </a:lnTo>
                    <a:lnTo>
                      <a:pt x="7812" y="7787"/>
                    </a:lnTo>
                    <a:lnTo>
                      <a:pt x="7568" y="7811"/>
                    </a:lnTo>
                    <a:lnTo>
                      <a:pt x="7349" y="7884"/>
                    </a:lnTo>
                    <a:lnTo>
                      <a:pt x="7301" y="7933"/>
                    </a:lnTo>
                    <a:lnTo>
                      <a:pt x="7301" y="7981"/>
                    </a:lnTo>
                    <a:lnTo>
                      <a:pt x="7301" y="8030"/>
                    </a:lnTo>
                    <a:lnTo>
                      <a:pt x="7349" y="8054"/>
                    </a:lnTo>
                    <a:lnTo>
                      <a:pt x="7447" y="8079"/>
                    </a:lnTo>
                    <a:lnTo>
                      <a:pt x="7568" y="8079"/>
                    </a:lnTo>
                    <a:lnTo>
                      <a:pt x="7763" y="8054"/>
                    </a:lnTo>
                    <a:lnTo>
                      <a:pt x="7885" y="8030"/>
                    </a:lnTo>
                    <a:lnTo>
                      <a:pt x="7933" y="8273"/>
                    </a:lnTo>
                    <a:lnTo>
                      <a:pt x="7690" y="8346"/>
                    </a:lnTo>
                    <a:lnTo>
                      <a:pt x="7593" y="8395"/>
                    </a:lnTo>
                    <a:lnTo>
                      <a:pt x="7495" y="8468"/>
                    </a:lnTo>
                    <a:lnTo>
                      <a:pt x="7495" y="8492"/>
                    </a:lnTo>
                    <a:lnTo>
                      <a:pt x="7739" y="8541"/>
                    </a:lnTo>
                    <a:lnTo>
                      <a:pt x="7958" y="8541"/>
                    </a:lnTo>
                    <a:lnTo>
                      <a:pt x="7982" y="8809"/>
                    </a:lnTo>
                    <a:lnTo>
                      <a:pt x="7860" y="8833"/>
                    </a:lnTo>
                    <a:lnTo>
                      <a:pt x="7739" y="8857"/>
                    </a:lnTo>
                    <a:lnTo>
                      <a:pt x="7641" y="8930"/>
                    </a:lnTo>
                    <a:lnTo>
                      <a:pt x="7568" y="9003"/>
                    </a:lnTo>
                    <a:lnTo>
                      <a:pt x="7544" y="9052"/>
                    </a:lnTo>
                    <a:lnTo>
                      <a:pt x="7568" y="9101"/>
                    </a:lnTo>
                    <a:lnTo>
                      <a:pt x="7690" y="9125"/>
                    </a:lnTo>
                    <a:lnTo>
                      <a:pt x="7787" y="9125"/>
                    </a:lnTo>
                    <a:lnTo>
                      <a:pt x="8006" y="9101"/>
                    </a:lnTo>
                    <a:lnTo>
                      <a:pt x="8006" y="9320"/>
                    </a:lnTo>
                    <a:lnTo>
                      <a:pt x="7933" y="9344"/>
                    </a:lnTo>
                    <a:lnTo>
                      <a:pt x="7860" y="9368"/>
                    </a:lnTo>
                    <a:lnTo>
                      <a:pt x="7787" y="9417"/>
                    </a:lnTo>
                    <a:lnTo>
                      <a:pt x="7666" y="9490"/>
                    </a:lnTo>
                    <a:lnTo>
                      <a:pt x="7641" y="9539"/>
                    </a:lnTo>
                    <a:lnTo>
                      <a:pt x="7666" y="9563"/>
                    </a:lnTo>
                    <a:lnTo>
                      <a:pt x="7787" y="9587"/>
                    </a:lnTo>
                    <a:lnTo>
                      <a:pt x="7933" y="9612"/>
                    </a:lnTo>
                    <a:lnTo>
                      <a:pt x="8031" y="9612"/>
                    </a:lnTo>
                    <a:lnTo>
                      <a:pt x="8031" y="9855"/>
                    </a:lnTo>
                    <a:lnTo>
                      <a:pt x="7909" y="9879"/>
                    </a:lnTo>
                    <a:lnTo>
                      <a:pt x="7787" y="9928"/>
                    </a:lnTo>
                    <a:lnTo>
                      <a:pt x="7690" y="10001"/>
                    </a:lnTo>
                    <a:lnTo>
                      <a:pt x="7666" y="10025"/>
                    </a:lnTo>
                    <a:lnTo>
                      <a:pt x="7666" y="10050"/>
                    </a:lnTo>
                    <a:lnTo>
                      <a:pt x="7714" y="10098"/>
                    </a:lnTo>
                    <a:lnTo>
                      <a:pt x="8031" y="10098"/>
                    </a:lnTo>
                    <a:lnTo>
                      <a:pt x="8006" y="10415"/>
                    </a:lnTo>
                    <a:lnTo>
                      <a:pt x="7885" y="10439"/>
                    </a:lnTo>
                    <a:lnTo>
                      <a:pt x="7739" y="10488"/>
                    </a:lnTo>
                    <a:lnTo>
                      <a:pt x="7714" y="10512"/>
                    </a:lnTo>
                    <a:lnTo>
                      <a:pt x="7714" y="10536"/>
                    </a:lnTo>
                    <a:lnTo>
                      <a:pt x="7739" y="10585"/>
                    </a:lnTo>
                    <a:lnTo>
                      <a:pt x="7763" y="10609"/>
                    </a:lnTo>
                    <a:lnTo>
                      <a:pt x="7885" y="10634"/>
                    </a:lnTo>
                    <a:lnTo>
                      <a:pt x="7982" y="10634"/>
                    </a:lnTo>
                    <a:lnTo>
                      <a:pt x="7958" y="10901"/>
                    </a:lnTo>
                    <a:lnTo>
                      <a:pt x="7909" y="10926"/>
                    </a:lnTo>
                    <a:lnTo>
                      <a:pt x="7860" y="10926"/>
                    </a:lnTo>
                    <a:lnTo>
                      <a:pt x="7812" y="10950"/>
                    </a:lnTo>
                    <a:lnTo>
                      <a:pt x="7787" y="10950"/>
                    </a:lnTo>
                    <a:lnTo>
                      <a:pt x="7787" y="10999"/>
                    </a:lnTo>
                    <a:lnTo>
                      <a:pt x="7860" y="11047"/>
                    </a:lnTo>
                    <a:lnTo>
                      <a:pt x="7933" y="11072"/>
                    </a:lnTo>
                    <a:lnTo>
                      <a:pt x="7958" y="11145"/>
                    </a:lnTo>
                    <a:lnTo>
                      <a:pt x="7982" y="11193"/>
                    </a:lnTo>
                    <a:lnTo>
                      <a:pt x="8079" y="11266"/>
                    </a:lnTo>
                    <a:lnTo>
                      <a:pt x="8055" y="11437"/>
                    </a:lnTo>
                    <a:lnTo>
                      <a:pt x="8006" y="11583"/>
                    </a:lnTo>
                    <a:lnTo>
                      <a:pt x="7933" y="11729"/>
                    </a:lnTo>
                    <a:lnTo>
                      <a:pt x="7812" y="11826"/>
                    </a:lnTo>
                    <a:lnTo>
                      <a:pt x="7690" y="11899"/>
                    </a:lnTo>
                    <a:lnTo>
                      <a:pt x="7520" y="11899"/>
                    </a:lnTo>
                    <a:lnTo>
                      <a:pt x="7447" y="11850"/>
                    </a:lnTo>
                    <a:lnTo>
                      <a:pt x="7398" y="11802"/>
                    </a:lnTo>
                    <a:lnTo>
                      <a:pt x="7325" y="11729"/>
                    </a:lnTo>
                    <a:lnTo>
                      <a:pt x="7301" y="11656"/>
                    </a:lnTo>
                    <a:lnTo>
                      <a:pt x="7276" y="11583"/>
                    </a:lnTo>
                    <a:lnTo>
                      <a:pt x="7276" y="11388"/>
                    </a:lnTo>
                    <a:lnTo>
                      <a:pt x="7301" y="11242"/>
                    </a:lnTo>
                    <a:lnTo>
                      <a:pt x="7398" y="11096"/>
                    </a:lnTo>
                    <a:lnTo>
                      <a:pt x="7422" y="11023"/>
                    </a:lnTo>
                    <a:lnTo>
                      <a:pt x="7447" y="10974"/>
                    </a:lnTo>
                    <a:lnTo>
                      <a:pt x="7447" y="10828"/>
                    </a:lnTo>
                    <a:lnTo>
                      <a:pt x="7374" y="10561"/>
                    </a:lnTo>
                    <a:lnTo>
                      <a:pt x="7301" y="10074"/>
                    </a:lnTo>
                    <a:lnTo>
                      <a:pt x="7252" y="9612"/>
                    </a:lnTo>
                    <a:lnTo>
                      <a:pt x="7179" y="9125"/>
                    </a:lnTo>
                    <a:lnTo>
                      <a:pt x="7106" y="8906"/>
                    </a:lnTo>
                    <a:lnTo>
                      <a:pt x="7033" y="8663"/>
                    </a:lnTo>
                    <a:lnTo>
                      <a:pt x="6765" y="7957"/>
                    </a:lnTo>
                    <a:lnTo>
                      <a:pt x="6449" y="7276"/>
                    </a:lnTo>
                    <a:lnTo>
                      <a:pt x="6400" y="7203"/>
                    </a:lnTo>
                    <a:lnTo>
                      <a:pt x="6352" y="7105"/>
                    </a:lnTo>
                    <a:lnTo>
                      <a:pt x="6327" y="7057"/>
                    </a:lnTo>
                    <a:lnTo>
                      <a:pt x="6206" y="7057"/>
                    </a:lnTo>
                    <a:lnTo>
                      <a:pt x="6157" y="7081"/>
                    </a:lnTo>
                    <a:lnTo>
                      <a:pt x="6133" y="7105"/>
                    </a:lnTo>
                    <a:lnTo>
                      <a:pt x="6133" y="7154"/>
                    </a:lnTo>
                    <a:lnTo>
                      <a:pt x="6133" y="7227"/>
                    </a:lnTo>
                    <a:lnTo>
                      <a:pt x="5987" y="7227"/>
                    </a:lnTo>
                    <a:lnTo>
                      <a:pt x="5816" y="7251"/>
                    </a:lnTo>
                    <a:lnTo>
                      <a:pt x="5743" y="7276"/>
                    </a:lnTo>
                    <a:lnTo>
                      <a:pt x="5670" y="7300"/>
                    </a:lnTo>
                    <a:lnTo>
                      <a:pt x="5646" y="7349"/>
                    </a:lnTo>
                    <a:lnTo>
                      <a:pt x="5646" y="7397"/>
                    </a:lnTo>
                    <a:lnTo>
                      <a:pt x="5670" y="7422"/>
                    </a:lnTo>
                    <a:lnTo>
                      <a:pt x="5695" y="7470"/>
                    </a:lnTo>
                    <a:lnTo>
                      <a:pt x="5743" y="7495"/>
                    </a:lnTo>
                    <a:lnTo>
                      <a:pt x="5816" y="7519"/>
                    </a:lnTo>
                    <a:lnTo>
                      <a:pt x="6133" y="7519"/>
                    </a:lnTo>
                    <a:lnTo>
                      <a:pt x="6133" y="7714"/>
                    </a:lnTo>
                    <a:lnTo>
                      <a:pt x="6084" y="7714"/>
                    </a:lnTo>
                    <a:lnTo>
                      <a:pt x="5768" y="7738"/>
                    </a:lnTo>
                    <a:lnTo>
                      <a:pt x="5597" y="7787"/>
                    </a:lnTo>
                    <a:lnTo>
                      <a:pt x="5451" y="7860"/>
                    </a:lnTo>
                    <a:lnTo>
                      <a:pt x="5427" y="7884"/>
                    </a:lnTo>
                    <a:lnTo>
                      <a:pt x="5451" y="7933"/>
                    </a:lnTo>
                    <a:lnTo>
                      <a:pt x="5573" y="7981"/>
                    </a:lnTo>
                    <a:lnTo>
                      <a:pt x="5719" y="8006"/>
                    </a:lnTo>
                    <a:lnTo>
                      <a:pt x="6157" y="8006"/>
                    </a:lnTo>
                    <a:lnTo>
                      <a:pt x="6157" y="8298"/>
                    </a:lnTo>
                    <a:lnTo>
                      <a:pt x="5962" y="8298"/>
                    </a:lnTo>
                    <a:lnTo>
                      <a:pt x="5792" y="8322"/>
                    </a:lnTo>
                    <a:lnTo>
                      <a:pt x="5646" y="8322"/>
                    </a:lnTo>
                    <a:lnTo>
                      <a:pt x="5500" y="8371"/>
                    </a:lnTo>
                    <a:lnTo>
                      <a:pt x="5354" y="8444"/>
                    </a:lnTo>
                    <a:lnTo>
                      <a:pt x="5232" y="8541"/>
                    </a:lnTo>
                    <a:lnTo>
                      <a:pt x="5232" y="8565"/>
                    </a:lnTo>
                    <a:lnTo>
                      <a:pt x="5232" y="8590"/>
                    </a:lnTo>
                    <a:lnTo>
                      <a:pt x="5378" y="8638"/>
                    </a:lnTo>
                    <a:lnTo>
                      <a:pt x="5524" y="8663"/>
                    </a:lnTo>
                    <a:lnTo>
                      <a:pt x="5987" y="8663"/>
                    </a:lnTo>
                    <a:lnTo>
                      <a:pt x="6157" y="8638"/>
                    </a:lnTo>
                    <a:lnTo>
                      <a:pt x="6157" y="8784"/>
                    </a:lnTo>
                    <a:lnTo>
                      <a:pt x="6084" y="8760"/>
                    </a:lnTo>
                    <a:lnTo>
                      <a:pt x="5987" y="8784"/>
                    </a:lnTo>
                    <a:lnTo>
                      <a:pt x="5816" y="8809"/>
                    </a:lnTo>
                    <a:lnTo>
                      <a:pt x="5549" y="8833"/>
                    </a:lnTo>
                    <a:lnTo>
                      <a:pt x="5403" y="8857"/>
                    </a:lnTo>
                    <a:lnTo>
                      <a:pt x="5281" y="8906"/>
                    </a:lnTo>
                    <a:lnTo>
                      <a:pt x="5257" y="8930"/>
                    </a:lnTo>
                    <a:lnTo>
                      <a:pt x="5281" y="8955"/>
                    </a:lnTo>
                    <a:lnTo>
                      <a:pt x="5403" y="9028"/>
                    </a:lnTo>
                    <a:lnTo>
                      <a:pt x="5549" y="9052"/>
                    </a:lnTo>
                    <a:lnTo>
                      <a:pt x="5670" y="9076"/>
                    </a:lnTo>
                    <a:lnTo>
                      <a:pt x="5816" y="9101"/>
                    </a:lnTo>
                    <a:lnTo>
                      <a:pt x="5987" y="9101"/>
                    </a:lnTo>
                    <a:lnTo>
                      <a:pt x="6084" y="9076"/>
                    </a:lnTo>
                    <a:lnTo>
                      <a:pt x="6181" y="9076"/>
                    </a:lnTo>
                    <a:lnTo>
                      <a:pt x="6181" y="9320"/>
                    </a:lnTo>
                    <a:lnTo>
                      <a:pt x="5962" y="9295"/>
                    </a:lnTo>
                    <a:lnTo>
                      <a:pt x="5743" y="9320"/>
                    </a:lnTo>
                    <a:lnTo>
                      <a:pt x="5500" y="9344"/>
                    </a:lnTo>
                    <a:lnTo>
                      <a:pt x="5378" y="9393"/>
                    </a:lnTo>
                    <a:lnTo>
                      <a:pt x="5281" y="9441"/>
                    </a:lnTo>
                    <a:lnTo>
                      <a:pt x="5257" y="9466"/>
                    </a:lnTo>
                    <a:lnTo>
                      <a:pt x="5257" y="9514"/>
                    </a:lnTo>
                    <a:lnTo>
                      <a:pt x="5305" y="9563"/>
                    </a:lnTo>
                    <a:lnTo>
                      <a:pt x="5378" y="9587"/>
                    </a:lnTo>
                    <a:lnTo>
                      <a:pt x="5476" y="9612"/>
                    </a:lnTo>
                    <a:lnTo>
                      <a:pt x="5914" y="9612"/>
                    </a:lnTo>
                    <a:lnTo>
                      <a:pt x="6181" y="9636"/>
                    </a:lnTo>
                    <a:lnTo>
                      <a:pt x="6157" y="9855"/>
                    </a:lnTo>
                    <a:lnTo>
                      <a:pt x="6060" y="9855"/>
                    </a:lnTo>
                    <a:lnTo>
                      <a:pt x="5670" y="9928"/>
                    </a:lnTo>
                    <a:lnTo>
                      <a:pt x="5500" y="9952"/>
                    </a:lnTo>
                    <a:lnTo>
                      <a:pt x="5427" y="10001"/>
                    </a:lnTo>
                    <a:lnTo>
                      <a:pt x="5403" y="10001"/>
                    </a:lnTo>
                    <a:lnTo>
                      <a:pt x="5378" y="10025"/>
                    </a:lnTo>
                    <a:lnTo>
                      <a:pt x="5378" y="10098"/>
                    </a:lnTo>
                    <a:lnTo>
                      <a:pt x="5403" y="10147"/>
                    </a:lnTo>
                    <a:lnTo>
                      <a:pt x="5451" y="10171"/>
                    </a:lnTo>
                    <a:lnTo>
                      <a:pt x="5500" y="10196"/>
                    </a:lnTo>
                    <a:lnTo>
                      <a:pt x="5622" y="10220"/>
                    </a:lnTo>
                    <a:lnTo>
                      <a:pt x="5743" y="10220"/>
                    </a:lnTo>
                    <a:lnTo>
                      <a:pt x="5938" y="10196"/>
                    </a:lnTo>
                    <a:lnTo>
                      <a:pt x="6133" y="10171"/>
                    </a:lnTo>
                    <a:lnTo>
                      <a:pt x="6157" y="10147"/>
                    </a:lnTo>
                    <a:lnTo>
                      <a:pt x="6157" y="10366"/>
                    </a:lnTo>
                    <a:lnTo>
                      <a:pt x="6011" y="10390"/>
                    </a:lnTo>
                    <a:lnTo>
                      <a:pt x="5889" y="10415"/>
                    </a:lnTo>
                    <a:lnTo>
                      <a:pt x="5573" y="10512"/>
                    </a:lnTo>
                    <a:lnTo>
                      <a:pt x="5403" y="10585"/>
                    </a:lnTo>
                    <a:lnTo>
                      <a:pt x="5354" y="10634"/>
                    </a:lnTo>
                    <a:lnTo>
                      <a:pt x="5354" y="10658"/>
                    </a:lnTo>
                    <a:lnTo>
                      <a:pt x="5403" y="10707"/>
                    </a:lnTo>
                    <a:lnTo>
                      <a:pt x="5451" y="10731"/>
                    </a:lnTo>
                    <a:lnTo>
                      <a:pt x="5573" y="10755"/>
                    </a:lnTo>
                    <a:lnTo>
                      <a:pt x="5841" y="10731"/>
                    </a:lnTo>
                    <a:lnTo>
                      <a:pt x="6157" y="10682"/>
                    </a:lnTo>
                    <a:lnTo>
                      <a:pt x="6157" y="10999"/>
                    </a:lnTo>
                    <a:lnTo>
                      <a:pt x="6133" y="10999"/>
                    </a:lnTo>
                    <a:lnTo>
                      <a:pt x="5938" y="11023"/>
                    </a:lnTo>
                    <a:lnTo>
                      <a:pt x="5743" y="11047"/>
                    </a:lnTo>
                    <a:lnTo>
                      <a:pt x="5549" y="11120"/>
                    </a:lnTo>
                    <a:lnTo>
                      <a:pt x="5378" y="11193"/>
                    </a:lnTo>
                    <a:lnTo>
                      <a:pt x="5354" y="11218"/>
                    </a:lnTo>
                    <a:lnTo>
                      <a:pt x="5354" y="11242"/>
                    </a:lnTo>
                    <a:lnTo>
                      <a:pt x="5354" y="11266"/>
                    </a:lnTo>
                    <a:lnTo>
                      <a:pt x="5378" y="11291"/>
                    </a:lnTo>
                    <a:lnTo>
                      <a:pt x="5573" y="11315"/>
                    </a:lnTo>
                    <a:lnTo>
                      <a:pt x="5768" y="11315"/>
                    </a:lnTo>
                    <a:lnTo>
                      <a:pt x="6133" y="11291"/>
                    </a:lnTo>
                    <a:lnTo>
                      <a:pt x="6157" y="11266"/>
                    </a:lnTo>
                    <a:lnTo>
                      <a:pt x="6157" y="11558"/>
                    </a:lnTo>
                    <a:lnTo>
                      <a:pt x="6011" y="11558"/>
                    </a:lnTo>
                    <a:lnTo>
                      <a:pt x="5841" y="11607"/>
                    </a:lnTo>
                    <a:lnTo>
                      <a:pt x="5573" y="11656"/>
                    </a:lnTo>
                    <a:lnTo>
                      <a:pt x="5330" y="11753"/>
                    </a:lnTo>
                    <a:lnTo>
                      <a:pt x="5305" y="11777"/>
                    </a:lnTo>
                    <a:lnTo>
                      <a:pt x="5305" y="11826"/>
                    </a:lnTo>
                    <a:lnTo>
                      <a:pt x="5330" y="11850"/>
                    </a:lnTo>
                    <a:lnTo>
                      <a:pt x="5378" y="11850"/>
                    </a:lnTo>
                    <a:lnTo>
                      <a:pt x="5622" y="11875"/>
                    </a:lnTo>
                    <a:lnTo>
                      <a:pt x="5865" y="11850"/>
                    </a:lnTo>
                    <a:lnTo>
                      <a:pt x="6011" y="11850"/>
                    </a:lnTo>
                    <a:lnTo>
                      <a:pt x="6084" y="11826"/>
                    </a:lnTo>
                    <a:lnTo>
                      <a:pt x="6157" y="11802"/>
                    </a:lnTo>
                    <a:lnTo>
                      <a:pt x="6157" y="12020"/>
                    </a:lnTo>
                    <a:lnTo>
                      <a:pt x="5962" y="12020"/>
                    </a:lnTo>
                    <a:lnTo>
                      <a:pt x="5743" y="12045"/>
                    </a:lnTo>
                    <a:lnTo>
                      <a:pt x="5549" y="12118"/>
                    </a:lnTo>
                    <a:lnTo>
                      <a:pt x="5476" y="12142"/>
                    </a:lnTo>
                    <a:lnTo>
                      <a:pt x="5378" y="12191"/>
                    </a:lnTo>
                    <a:lnTo>
                      <a:pt x="5378" y="12239"/>
                    </a:lnTo>
                    <a:lnTo>
                      <a:pt x="5378" y="12264"/>
                    </a:lnTo>
                    <a:lnTo>
                      <a:pt x="5476" y="12312"/>
                    </a:lnTo>
                    <a:lnTo>
                      <a:pt x="5549" y="12337"/>
                    </a:lnTo>
                    <a:lnTo>
                      <a:pt x="5743" y="12385"/>
                    </a:lnTo>
                    <a:lnTo>
                      <a:pt x="5962" y="12361"/>
                    </a:lnTo>
                    <a:lnTo>
                      <a:pt x="6157" y="12361"/>
                    </a:lnTo>
                    <a:lnTo>
                      <a:pt x="6157" y="12458"/>
                    </a:lnTo>
                    <a:lnTo>
                      <a:pt x="6157" y="12483"/>
                    </a:lnTo>
                    <a:lnTo>
                      <a:pt x="6011" y="12531"/>
                    </a:lnTo>
                    <a:lnTo>
                      <a:pt x="5889" y="12580"/>
                    </a:lnTo>
                    <a:lnTo>
                      <a:pt x="5622" y="12653"/>
                    </a:lnTo>
                    <a:lnTo>
                      <a:pt x="5500" y="12702"/>
                    </a:lnTo>
                    <a:lnTo>
                      <a:pt x="5403" y="12750"/>
                    </a:lnTo>
                    <a:lnTo>
                      <a:pt x="5378" y="12799"/>
                    </a:lnTo>
                    <a:lnTo>
                      <a:pt x="5378" y="12823"/>
                    </a:lnTo>
                    <a:lnTo>
                      <a:pt x="5403" y="12848"/>
                    </a:lnTo>
                    <a:lnTo>
                      <a:pt x="5500" y="12872"/>
                    </a:lnTo>
                    <a:lnTo>
                      <a:pt x="5622" y="12896"/>
                    </a:lnTo>
                    <a:lnTo>
                      <a:pt x="5743" y="12921"/>
                    </a:lnTo>
                    <a:lnTo>
                      <a:pt x="5865" y="12896"/>
                    </a:lnTo>
                    <a:lnTo>
                      <a:pt x="6011" y="12872"/>
                    </a:lnTo>
                    <a:lnTo>
                      <a:pt x="6181" y="12848"/>
                    </a:lnTo>
                    <a:lnTo>
                      <a:pt x="6181" y="13042"/>
                    </a:lnTo>
                    <a:lnTo>
                      <a:pt x="6108" y="13018"/>
                    </a:lnTo>
                    <a:lnTo>
                      <a:pt x="5962" y="13042"/>
                    </a:lnTo>
                    <a:lnTo>
                      <a:pt x="5841" y="13091"/>
                    </a:lnTo>
                    <a:lnTo>
                      <a:pt x="5719" y="13164"/>
                    </a:lnTo>
                    <a:lnTo>
                      <a:pt x="5573" y="13237"/>
                    </a:lnTo>
                    <a:lnTo>
                      <a:pt x="5549" y="13261"/>
                    </a:lnTo>
                    <a:lnTo>
                      <a:pt x="5573" y="13286"/>
                    </a:lnTo>
                    <a:lnTo>
                      <a:pt x="5597" y="13334"/>
                    </a:lnTo>
                    <a:lnTo>
                      <a:pt x="5622" y="13334"/>
                    </a:lnTo>
                    <a:lnTo>
                      <a:pt x="5743" y="13310"/>
                    </a:lnTo>
                    <a:lnTo>
                      <a:pt x="6157" y="13310"/>
                    </a:lnTo>
                    <a:lnTo>
                      <a:pt x="6206" y="13286"/>
                    </a:lnTo>
                    <a:lnTo>
                      <a:pt x="6206" y="13529"/>
                    </a:lnTo>
                    <a:lnTo>
                      <a:pt x="6035" y="13553"/>
                    </a:lnTo>
                    <a:lnTo>
                      <a:pt x="5865" y="13553"/>
                    </a:lnTo>
                    <a:lnTo>
                      <a:pt x="5719" y="13602"/>
                    </a:lnTo>
                    <a:lnTo>
                      <a:pt x="5573" y="13675"/>
                    </a:lnTo>
                    <a:lnTo>
                      <a:pt x="5524" y="13724"/>
                    </a:lnTo>
                    <a:lnTo>
                      <a:pt x="5476" y="13797"/>
                    </a:lnTo>
                    <a:lnTo>
                      <a:pt x="5476" y="13870"/>
                    </a:lnTo>
                    <a:lnTo>
                      <a:pt x="5476" y="13894"/>
                    </a:lnTo>
                    <a:lnTo>
                      <a:pt x="5500" y="13918"/>
                    </a:lnTo>
                    <a:lnTo>
                      <a:pt x="5646" y="13967"/>
                    </a:lnTo>
                    <a:lnTo>
                      <a:pt x="5792" y="13967"/>
                    </a:lnTo>
                    <a:lnTo>
                      <a:pt x="6108" y="13943"/>
                    </a:lnTo>
                    <a:lnTo>
                      <a:pt x="6254" y="13943"/>
                    </a:lnTo>
                    <a:lnTo>
                      <a:pt x="6279" y="14235"/>
                    </a:lnTo>
                    <a:lnTo>
                      <a:pt x="6011" y="14308"/>
                    </a:lnTo>
                    <a:lnTo>
                      <a:pt x="5841" y="14332"/>
                    </a:lnTo>
                    <a:lnTo>
                      <a:pt x="5670" y="14381"/>
                    </a:lnTo>
                    <a:lnTo>
                      <a:pt x="5622" y="14429"/>
                    </a:lnTo>
                    <a:lnTo>
                      <a:pt x="5597" y="14478"/>
                    </a:lnTo>
                    <a:lnTo>
                      <a:pt x="5622" y="14551"/>
                    </a:lnTo>
                    <a:lnTo>
                      <a:pt x="5670" y="14600"/>
                    </a:lnTo>
                    <a:lnTo>
                      <a:pt x="5719" y="14624"/>
                    </a:lnTo>
                    <a:lnTo>
                      <a:pt x="5792" y="14648"/>
                    </a:lnTo>
                    <a:lnTo>
                      <a:pt x="5962" y="14673"/>
                    </a:lnTo>
                    <a:lnTo>
                      <a:pt x="6133" y="14648"/>
                    </a:lnTo>
                    <a:lnTo>
                      <a:pt x="6303" y="14600"/>
                    </a:lnTo>
                    <a:lnTo>
                      <a:pt x="6303" y="14770"/>
                    </a:lnTo>
                    <a:lnTo>
                      <a:pt x="6133" y="14794"/>
                    </a:lnTo>
                    <a:lnTo>
                      <a:pt x="5962" y="14867"/>
                    </a:lnTo>
                    <a:lnTo>
                      <a:pt x="5841" y="14916"/>
                    </a:lnTo>
                    <a:lnTo>
                      <a:pt x="5719" y="14965"/>
                    </a:lnTo>
                    <a:lnTo>
                      <a:pt x="5646" y="15062"/>
                    </a:lnTo>
                    <a:lnTo>
                      <a:pt x="5597" y="15111"/>
                    </a:lnTo>
                    <a:lnTo>
                      <a:pt x="5573" y="15159"/>
                    </a:lnTo>
                    <a:lnTo>
                      <a:pt x="5573" y="15184"/>
                    </a:lnTo>
                    <a:lnTo>
                      <a:pt x="5597" y="15208"/>
                    </a:lnTo>
                    <a:lnTo>
                      <a:pt x="5670" y="15257"/>
                    </a:lnTo>
                    <a:lnTo>
                      <a:pt x="5768" y="15281"/>
                    </a:lnTo>
                    <a:lnTo>
                      <a:pt x="5962" y="15257"/>
                    </a:lnTo>
                    <a:lnTo>
                      <a:pt x="6352" y="15184"/>
                    </a:lnTo>
                    <a:lnTo>
                      <a:pt x="6376" y="15451"/>
                    </a:lnTo>
                    <a:lnTo>
                      <a:pt x="6133" y="15476"/>
                    </a:lnTo>
                    <a:lnTo>
                      <a:pt x="5865" y="15524"/>
                    </a:lnTo>
                    <a:lnTo>
                      <a:pt x="5743" y="15573"/>
                    </a:lnTo>
                    <a:lnTo>
                      <a:pt x="5646" y="15646"/>
                    </a:lnTo>
                    <a:lnTo>
                      <a:pt x="5622" y="15646"/>
                    </a:lnTo>
                    <a:lnTo>
                      <a:pt x="5622" y="15670"/>
                    </a:lnTo>
                    <a:lnTo>
                      <a:pt x="5695" y="15768"/>
                    </a:lnTo>
                    <a:lnTo>
                      <a:pt x="5792" y="15816"/>
                    </a:lnTo>
                    <a:lnTo>
                      <a:pt x="5889" y="15841"/>
                    </a:lnTo>
                    <a:lnTo>
                      <a:pt x="5987" y="15841"/>
                    </a:lnTo>
                    <a:lnTo>
                      <a:pt x="6206" y="15865"/>
                    </a:lnTo>
                    <a:lnTo>
                      <a:pt x="6400" y="15865"/>
                    </a:lnTo>
                    <a:lnTo>
                      <a:pt x="6400" y="15962"/>
                    </a:lnTo>
                    <a:lnTo>
                      <a:pt x="6133" y="16035"/>
                    </a:lnTo>
                    <a:lnTo>
                      <a:pt x="5938" y="16084"/>
                    </a:lnTo>
                    <a:lnTo>
                      <a:pt x="5792" y="16181"/>
                    </a:lnTo>
                    <a:lnTo>
                      <a:pt x="5768" y="16230"/>
                    </a:lnTo>
                    <a:lnTo>
                      <a:pt x="5768" y="16254"/>
                    </a:lnTo>
                    <a:lnTo>
                      <a:pt x="5816" y="16327"/>
                    </a:lnTo>
                    <a:lnTo>
                      <a:pt x="5889" y="16376"/>
                    </a:lnTo>
                    <a:lnTo>
                      <a:pt x="5987" y="16400"/>
                    </a:lnTo>
                    <a:lnTo>
                      <a:pt x="6181" y="16400"/>
                    </a:lnTo>
                    <a:lnTo>
                      <a:pt x="6425" y="16352"/>
                    </a:lnTo>
                    <a:lnTo>
                      <a:pt x="6449" y="16644"/>
                    </a:lnTo>
                    <a:lnTo>
                      <a:pt x="6230" y="16668"/>
                    </a:lnTo>
                    <a:lnTo>
                      <a:pt x="6035" y="16717"/>
                    </a:lnTo>
                    <a:lnTo>
                      <a:pt x="5962" y="16765"/>
                    </a:lnTo>
                    <a:lnTo>
                      <a:pt x="5865" y="16790"/>
                    </a:lnTo>
                    <a:lnTo>
                      <a:pt x="5841" y="16838"/>
                    </a:lnTo>
                    <a:lnTo>
                      <a:pt x="5841" y="16887"/>
                    </a:lnTo>
                    <a:lnTo>
                      <a:pt x="5841" y="16911"/>
                    </a:lnTo>
                    <a:lnTo>
                      <a:pt x="5889" y="16936"/>
                    </a:lnTo>
                    <a:lnTo>
                      <a:pt x="6084" y="16960"/>
                    </a:lnTo>
                    <a:lnTo>
                      <a:pt x="6279" y="16984"/>
                    </a:lnTo>
                    <a:lnTo>
                      <a:pt x="6449" y="16984"/>
                    </a:lnTo>
                    <a:lnTo>
                      <a:pt x="6449" y="17276"/>
                    </a:lnTo>
                    <a:lnTo>
                      <a:pt x="6206" y="17325"/>
                    </a:lnTo>
                    <a:lnTo>
                      <a:pt x="6011" y="17349"/>
                    </a:lnTo>
                    <a:lnTo>
                      <a:pt x="5938" y="17398"/>
                    </a:lnTo>
                    <a:lnTo>
                      <a:pt x="5865" y="17447"/>
                    </a:lnTo>
                    <a:lnTo>
                      <a:pt x="5841" y="17471"/>
                    </a:lnTo>
                    <a:lnTo>
                      <a:pt x="5841" y="17520"/>
                    </a:lnTo>
                    <a:lnTo>
                      <a:pt x="5841" y="17544"/>
                    </a:lnTo>
                    <a:lnTo>
                      <a:pt x="5865" y="17568"/>
                    </a:lnTo>
                    <a:lnTo>
                      <a:pt x="5987" y="17641"/>
                    </a:lnTo>
                    <a:lnTo>
                      <a:pt x="6133" y="17690"/>
                    </a:lnTo>
                    <a:lnTo>
                      <a:pt x="6303" y="17690"/>
                    </a:lnTo>
                    <a:lnTo>
                      <a:pt x="6449" y="17666"/>
                    </a:lnTo>
                    <a:lnTo>
                      <a:pt x="6449" y="17958"/>
                    </a:lnTo>
                    <a:lnTo>
                      <a:pt x="6303" y="17982"/>
                    </a:lnTo>
                    <a:lnTo>
                      <a:pt x="6181" y="18031"/>
                    </a:lnTo>
                    <a:lnTo>
                      <a:pt x="6011" y="18055"/>
                    </a:lnTo>
                    <a:lnTo>
                      <a:pt x="5914" y="18104"/>
                    </a:lnTo>
                    <a:lnTo>
                      <a:pt x="5841" y="18152"/>
                    </a:lnTo>
                    <a:lnTo>
                      <a:pt x="5816" y="18177"/>
                    </a:lnTo>
                    <a:lnTo>
                      <a:pt x="5816" y="18225"/>
                    </a:lnTo>
                    <a:lnTo>
                      <a:pt x="5841" y="18250"/>
                    </a:lnTo>
                    <a:lnTo>
                      <a:pt x="5865" y="18274"/>
                    </a:lnTo>
                    <a:lnTo>
                      <a:pt x="5987" y="18323"/>
                    </a:lnTo>
                    <a:lnTo>
                      <a:pt x="6157" y="18371"/>
                    </a:lnTo>
                    <a:lnTo>
                      <a:pt x="6303" y="18371"/>
                    </a:lnTo>
                    <a:lnTo>
                      <a:pt x="6449" y="18347"/>
                    </a:lnTo>
                    <a:lnTo>
                      <a:pt x="6473" y="18444"/>
                    </a:lnTo>
                    <a:lnTo>
                      <a:pt x="6303" y="18469"/>
                    </a:lnTo>
                    <a:lnTo>
                      <a:pt x="6157" y="18542"/>
                    </a:lnTo>
                    <a:lnTo>
                      <a:pt x="6035" y="18615"/>
                    </a:lnTo>
                    <a:lnTo>
                      <a:pt x="5914" y="18688"/>
                    </a:lnTo>
                    <a:lnTo>
                      <a:pt x="5889" y="18736"/>
                    </a:lnTo>
                    <a:lnTo>
                      <a:pt x="5889" y="18761"/>
                    </a:lnTo>
                    <a:lnTo>
                      <a:pt x="5914" y="18785"/>
                    </a:lnTo>
                    <a:lnTo>
                      <a:pt x="5962" y="18809"/>
                    </a:lnTo>
                    <a:lnTo>
                      <a:pt x="6108" y="18809"/>
                    </a:lnTo>
                    <a:lnTo>
                      <a:pt x="6279" y="18785"/>
                    </a:lnTo>
                    <a:lnTo>
                      <a:pt x="6498" y="18761"/>
                    </a:lnTo>
                    <a:lnTo>
                      <a:pt x="6522" y="18980"/>
                    </a:lnTo>
                    <a:lnTo>
                      <a:pt x="6376" y="19028"/>
                    </a:lnTo>
                    <a:lnTo>
                      <a:pt x="6254" y="19101"/>
                    </a:lnTo>
                    <a:lnTo>
                      <a:pt x="5987" y="19223"/>
                    </a:lnTo>
                    <a:lnTo>
                      <a:pt x="5962" y="19272"/>
                    </a:lnTo>
                    <a:lnTo>
                      <a:pt x="5962" y="19320"/>
                    </a:lnTo>
                    <a:lnTo>
                      <a:pt x="5987" y="19369"/>
                    </a:lnTo>
                    <a:lnTo>
                      <a:pt x="6011" y="19393"/>
                    </a:lnTo>
                    <a:lnTo>
                      <a:pt x="6425" y="19393"/>
                    </a:lnTo>
                    <a:lnTo>
                      <a:pt x="6595" y="19345"/>
                    </a:lnTo>
                    <a:lnTo>
                      <a:pt x="6619" y="19393"/>
                    </a:lnTo>
                    <a:lnTo>
                      <a:pt x="6571" y="19442"/>
                    </a:lnTo>
                    <a:lnTo>
                      <a:pt x="6522" y="19515"/>
                    </a:lnTo>
                    <a:lnTo>
                      <a:pt x="6254" y="19637"/>
                    </a:lnTo>
                    <a:lnTo>
                      <a:pt x="6230" y="19661"/>
                    </a:lnTo>
                    <a:lnTo>
                      <a:pt x="6206" y="19734"/>
                    </a:lnTo>
                    <a:lnTo>
                      <a:pt x="6230" y="19758"/>
                    </a:lnTo>
                    <a:lnTo>
                      <a:pt x="6279" y="19783"/>
                    </a:lnTo>
                    <a:lnTo>
                      <a:pt x="6595" y="19758"/>
                    </a:lnTo>
                    <a:lnTo>
                      <a:pt x="6668" y="19783"/>
                    </a:lnTo>
                    <a:lnTo>
                      <a:pt x="6887" y="19856"/>
                    </a:lnTo>
                    <a:lnTo>
                      <a:pt x="7106" y="19904"/>
                    </a:lnTo>
                    <a:lnTo>
                      <a:pt x="7203" y="19953"/>
                    </a:lnTo>
                    <a:lnTo>
                      <a:pt x="7252" y="20001"/>
                    </a:lnTo>
                    <a:lnTo>
                      <a:pt x="7276" y="20050"/>
                    </a:lnTo>
                    <a:lnTo>
                      <a:pt x="7276" y="20123"/>
                    </a:lnTo>
                    <a:lnTo>
                      <a:pt x="7252" y="20172"/>
                    </a:lnTo>
                    <a:lnTo>
                      <a:pt x="7203" y="20245"/>
                    </a:lnTo>
                    <a:lnTo>
                      <a:pt x="7057" y="20342"/>
                    </a:lnTo>
                    <a:lnTo>
                      <a:pt x="6936" y="20391"/>
                    </a:lnTo>
                    <a:lnTo>
                      <a:pt x="6814" y="20439"/>
                    </a:lnTo>
                    <a:lnTo>
                      <a:pt x="6692" y="20464"/>
                    </a:lnTo>
                    <a:lnTo>
                      <a:pt x="6571" y="20464"/>
                    </a:lnTo>
                    <a:lnTo>
                      <a:pt x="6303" y="20439"/>
                    </a:lnTo>
                    <a:lnTo>
                      <a:pt x="5889" y="20439"/>
                    </a:lnTo>
                    <a:lnTo>
                      <a:pt x="5768" y="20391"/>
                    </a:lnTo>
                    <a:lnTo>
                      <a:pt x="5670" y="20318"/>
                    </a:lnTo>
                    <a:lnTo>
                      <a:pt x="5597" y="20220"/>
                    </a:lnTo>
                    <a:lnTo>
                      <a:pt x="5524" y="20099"/>
                    </a:lnTo>
                    <a:lnTo>
                      <a:pt x="5476" y="19929"/>
                    </a:lnTo>
                    <a:lnTo>
                      <a:pt x="5403" y="19612"/>
                    </a:lnTo>
                    <a:lnTo>
                      <a:pt x="5354" y="19247"/>
                    </a:lnTo>
                    <a:lnTo>
                      <a:pt x="5330" y="18882"/>
                    </a:lnTo>
                    <a:lnTo>
                      <a:pt x="5305" y="18371"/>
                    </a:lnTo>
                    <a:lnTo>
                      <a:pt x="5184" y="16960"/>
                    </a:lnTo>
                    <a:lnTo>
                      <a:pt x="5111" y="16254"/>
                    </a:lnTo>
                    <a:lnTo>
                      <a:pt x="5038" y="15549"/>
                    </a:lnTo>
                    <a:lnTo>
                      <a:pt x="4965" y="15086"/>
                    </a:lnTo>
                    <a:lnTo>
                      <a:pt x="4867" y="14600"/>
                    </a:lnTo>
                    <a:lnTo>
                      <a:pt x="4624" y="13675"/>
                    </a:lnTo>
                    <a:lnTo>
                      <a:pt x="4527" y="13310"/>
                    </a:lnTo>
                    <a:lnTo>
                      <a:pt x="4454" y="13018"/>
                    </a:lnTo>
                    <a:lnTo>
                      <a:pt x="4405" y="12896"/>
                    </a:lnTo>
                    <a:lnTo>
                      <a:pt x="4356" y="12823"/>
                    </a:lnTo>
                    <a:lnTo>
                      <a:pt x="4356" y="12799"/>
                    </a:lnTo>
                    <a:lnTo>
                      <a:pt x="4332" y="12750"/>
                    </a:lnTo>
                    <a:lnTo>
                      <a:pt x="4283" y="12702"/>
                    </a:lnTo>
                    <a:lnTo>
                      <a:pt x="4235" y="12677"/>
                    </a:lnTo>
                    <a:lnTo>
                      <a:pt x="4186" y="12653"/>
                    </a:lnTo>
                    <a:lnTo>
                      <a:pt x="4113" y="12677"/>
                    </a:lnTo>
                    <a:lnTo>
                      <a:pt x="4040" y="12750"/>
                    </a:lnTo>
                    <a:lnTo>
                      <a:pt x="3991" y="12848"/>
                    </a:lnTo>
                    <a:lnTo>
                      <a:pt x="3918" y="13091"/>
                    </a:lnTo>
                    <a:lnTo>
                      <a:pt x="3870" y="13286"/>
                    </a:lnTo>
                    <a:lnTo>
                      <a:pt x="3772" y="13237"/>
                    </a:lnTo>
                    <a:lnTo>
                      <a:pt x="3675" y="13213"/>
                    </a:lnTo>
                    <a:lnTo>
                      <a:pt x="3626" y="13237"/>
                    </a:lnTo>
                    <a:lnTo>
                      <a:pt x="3602" y="13310"/>
                    </a:lnTo>
                    <a:lnTo>
                      <a:pt x="3626" y="13383"/>
                    </a:lnTo>
                    <a:lnTo>
                      <a:pt x="3675" y="13456"/>
                    </a:lnTo>
                    <a:lnTo>
                      <a:pt x="3748" y="13529"/>
                    </a:lnTo>
                    <a:lnTo>
                      <a:pt x="3821" y="13578"/>
                    </a:lnTo>
                    <a:lnTo>
                      <a:pt x="3797" y="13772"/>
                    </a:lnTo>
                    <a:lnTo>
                      <a:pt x="3651" y="13772"/>
                    </a:lnTo>
                    <a:lnTo>
                      <a:pt x="3505" y="13821"/>
                    </a:lnTo>
                    <a:lnTo>
                      <a:pt x="3480" y="13845"/>
                    </a:lnTo>
                    <a:lnTo>
                      <a:pt x="3505" y="13870"/>
                    </a:lnTo>
                    <a:lnTo>
                      <a:pt x="3651" y="13943"/>
                    </a:lnTo>
                    <a:lnTo>
                      <a:pt x="3772" y="14016"/>
                    </a:lnTo>
                    <a:lnTo>
                      <a:pt x="3724" y="14405"/>
                    </a:lnTo>
                    <a:lnTo>
                      <a:pt x="3505" y="14381"/>
                    </a:lnTo>
                    <a:lnTo>
                      <a:pt x="3407" y="14381"/>
                    </a:lnTo>
                    <a:lnTo>
                      <a:pt x="3310" y="14405"/>
                    </a:lnTo>
                    <a:lnTo>
                      <a:pt x="3286" y="14454"/>
                    </a:lnTo>
                    <a:lnTo>
                      <a:pt x="3286" y="14478"/>
                    </a:lnTo>
                    <a:lnTo>
                      <a:pt x="3286" y="14502"/>
                    </a:lnTo>
                    <a:lnTo>
                      <a:pt x="3383" y="14551"/>
                    </a:lnTo>
                    <a:lnTo>
                      <a:pt x="3480" y="14624"/>
                    </a:lnTo>
                    <a:lnTo>
                      <a:pt x="3675" y="14721"/>
                    </a:lnTo>
                    <a:lnTo>
                      <a:pt x="3675" y="14892"/>
                    </a:lnTo>
                    <a:lnTo>
                      <a:pt x="3480" y="14892"/>
                    </a:lnTo>
                    <a:lnTo>
                      <a:pt x="3286" y="14916"/>
                    </a:lnTo>
                    <a:lnTo>
                      <a:pt x="3213" y="14940"/>
                    </a:lnTo>
                    <a:lnTo>
                      <a:pt x="3140" y="14965"/>
                    </a:lnTo>
                    <a:lnTo>
                      <a:pt x="3115" y="15013"/>
                    </a:lnTo>
                    <a:lnTo>
                      <a:pt x="3115" y="15038"/>
                    </a:lnTo>
                    <a:lnTo>
                      <a:pt x="3140" y="15086"/>
                    </a:lnTo>
                    <a:lnTo>
                      <a:pt x="3188" y="15135"/>
                    </a:lnTo>
                    <a:lnTo>
                      <a:pt x="3310" y="15208"/>
                    </a:lnTo>
                    <a:lnTo>
                      <a:pt x="3456" y="15232"/>
                    </a:lnTo>
                    <a:lnTo>
                      <a:pt x="3626" y="15257"/>
                    </a:lnTo>
                    <a:lnTo>
                      <a:pt x="3578" y="15573"/>
                    </a:lnTo>
                    <a:lnTo>
                      <a:pt x="3334" y="15549"/>
                    </a:lnTo>
                    <a:lnTo>
                      <a:pt x="3018" y="15549"/>
                    </a:lnTo>
                    <a:lnTo>
                      <a:pt x="2921" y="15573"/>
                    </a:lnTo>
                    <a:lnTo>
                      <a:pt x="2896" y="15597"/>
                    </a:lnTo>
                    <a:lnTo>
                      <a:pt x="2896" y="15622"/>
                    </a:lnTo>
                    <a:lnTo>
                      <a:pt x="2945" y="15695"/>
                    </a:lnTo>
                    <a:lnTo>
                      <a:pt x="3018" y="15743"/>
                    </a:lnTo>
                    <a:lnTo>
                      <a:pt x="3164" y="15816"/>
                    </a:lnTo>
                    <a:lnTo>
                      <a:pt x="3359" y="15889"/>
                    </a:lnTo>
                    <a:lnTo>
                      <a:pt x="3553" y="15914"/>
                    </a:lnTo>
                    <a:lnTo>
                      <a:pt x="3529" y="16011"/>
                    </a:lnTo>
                    <a:lnTo>
                      <a:pt x="3261" y="16035"/>
                    </a:lnTo>
                    <a:lnTo>
                      <a:pt x="3115" y="16060"/>
                    </a:lnTo>
                    <a:lnTo>
                      <a:pt x="2994" y="16108"/>
                    </a:lnTo>
                    <a:lnTo>
                      <a:pt x="2969" y="16133"/>
                    </a:lnTo>
                    <a:lnTo>
                      <a:pt x="2969" y="16181"/>
                    </a:lnTo>
                    <a:lnTo>
                      <a:pt x="2969" y="16206"/>
                    </a:lnTo>
                    <a:lnTo>
                      <a:pt x="2994" y="16230"/>
                    </a:lnTo>
                    <a:lnTo>
                      <a:pt x="3115" y="16279"/>
                    </a:lnTo>
                    <a:lnTo>
                      <a:pt x="3237" y="16303"/>
                    </a:lnTo>
                    <a:lnTo>
                      <a:pt x="3480" y="16327"/>
                    </a:lnTo>
                    <a:lnTo>
                      <a:pt x="3432" y="16790"/>
                    </a:lnTo>
                    <a:lnTo>
                      <a:pt x="3261" y="16790"/>
                    </a:lnTo>
                    <a:lnTo>
                      <a:pt x="3115" y="16814"/>
                    </a:lnTo>
                    <a:lnTo>
                      <a:pt x="2872" y="16838"/>
                    </a:lnTo>
                    <a:lnTo>
                      <a:pt x="2775" y="16887"/>
                    </a:lnTo>
                    <a:lnTo>
                      <a:pt x="2677" y="16960"/>
                    </a:lnTo>
                    <a:lnTo>
                      <a:pt x="2653" y="17033"/>
                    </a:lnTo>
                    <a:lnTo>
                      <a:pt x="2677" y="17082"/>
                    </a:lnTo>
                    <a:lnTo>
                      <a:pt x="2702" y="17106"/>
                    </a:lnTo>
                    <a:lnTo>
                      <a:pt x="2799" y="17155"/>
                    </a:lnTo>
                    <a:lnTo>
                      <a:pt x="2896" y="17155"/>
                    </a:lnTo>
                    <a:lnTo>
                      <a:pt x="3091" y="17179"/>
                    </a:lnTo>
                    <a:lnTo>
                      <a:pt x="3383" y="17203"/>
                    </a:lnTo>
                    <a:lnTo>
                      <a:pt x="3359" y="17398"/>
                    </a:lnTo>
                    <a:lnTo>
                      <a:pt x="3188" y="17398"/>
                    </a:lnTo>
                    <a:lnTo>
                      <a:pt x="3042" y="17422"/>
                    </a:lnTo>
                    <a:lnTo>
                      <a:pt x="2750" y="17520"/>
                    </a:lnTo>
                    <a:lnTo>
                      <a:pt x="2702" y="17544"/>
                    </a:lnTo>
                    <a:lnTo>
                      <a:pt x="2677" y="17593"/>
                    </a:lnTo>
                    <a:lnTo>
                      <a:pt x="2702" y="17641"/>
                    </a:lnTo>
                    <a:lnTo>
                      <a:pt x="2750" y="17666"/>
                    </a:lnTo>
                    <a:lnTo>
                      <a:pt x="2896" y="17714"/>
                    </a:lnTo>
                    <a:lnTo>
                      <a:pt x="3018" y="17739"/>
                    </a:lnTo>
                    <a:lnTo>
                      <a:pt x="3310" y="17739"/>
                    </a:lnTo>
                    <a:lnTo>
                      <a:pt x="3310" y="17763"/>
                    </a:lnTo>
                    <a:lnTo>
                      <a:pt x="3286" y="17933"/>
                    </a:lnTo>
                    <a:lnTo>
                      <a:pt x="3018" y="17958"/>
                    </a:lnTo>
                    <a:lnTo>
                      <a:pt x="2799" y="17982"/>
                    </a:lnTo>
                    <a:lnTo>
                      <a:pt x="2702" y="18031"/>
                    </a:lnTo>
                    <a:lnTo>
                      <a:pt x="2629" y="18079"/>
                    </a:lnTo>
                    <a:lnTo>
                      <a:pt x="2604" y="18128"/>
                    </a:lnTo>
                    <a:lnTo>
                      <a:pt x="2604" y="18177"/>
                    </a:lnTo>
                    <a:lnTo>
                      <a:pt x="2653" y="18250"/>
                    </a:lnTo>
                    <a:lnTo>
                      <a:pt x="2702" y="18274"/>
                    </a:lnTo>
                    <a:lnTo>
                      <a:pt x="2775" y="18298"/>
                    </a:lnTo>
                    <a:lnTo>
                      <a:pt x="2848" y="18323"/>
                    </a:lnTo>
                    <a:lnTo>
                      <a:pt x="3018" y="18323"/>
                    </a:lnTo>
                    <a:lnTo>
                      <a:pt x="3164" y="18298"/>
                    </a:lnTo>
                    <a:lnTo>
                      <a:pt x="3237" y="18323"/>
                    </a:lnTo>
                    <a:lnTo>
                      <a:pt x="3213" y="18517"/>
                    </a:lnTo>
                    <a:lnTo>
                      <a:pt x="2848" y="18566"/>
                    </a:lnTo>
                    <a:lnTo>
                      <a:pt x="2677" y="18615"/>
                    </a:lnTo>
                    <a:lnTo>
                      <a:pt x="2604" y="18663"/>
                    </a:lnTo>
                    <a:lnTo>
                      <a:pt x="2531" y="18712"/>
                    </a:lnTo>
                    <a:lnTo>
                      <a:pt x="2507" y="18761"/>
                    </a:lnTo>
                    <a:lnTo>
                      <a:pt x="2507" y="18785"/>
                    </a:lnTo>
                    <a:lnTo>
                      <a:pt x="2531" y="18809"/>
                    </a:lnTo>
                    <a:lnTo>
                      <a:pt x="2556" y="18834"/>
                    </a:lnTo>
                    <a:lnTo>
                      <a:pt x="2702" y="18882"/>
                    </a:lnTo>
                    <a:lnTo>
                      <a:pt x="3164" y="18882"/>
                    </a:lnTo>
                    <a:lnTo>
                      <a:pt x="3115" y="19223"/>
                    </a:lnTo>
                    <a:lnTo>
                      <a:pt x="2799" y="19199"/>
                    </a:lnTo>
                    <a:lnTo>
                      <a:pt x="2677" y="19199"/>
                    </a:lnTo>
                    <a:lnTo>
                      <a:pt x="2580" y="19223"/>
                    </a:lnTo>
                    <a:lnTo>
                      <a:pt x="2483" y="19247"/>
                    </a:lnTo>
                    <a:lnTo>
                      <a:pt x="2410" y="19320"/>
                    </a:lnTo>
                    <a:lnTo>
                      <a:pt x="2410" y="19369"/>
                    </a:lnTo>
                    <a:lnTo>
                      <a:pt x="2410" y="19393"/>
                    </a:lnTo>
                    <a:lnTo>
                      <a:pt x="2483" y="19466"/>
                    </a:lnTo>
                    <a:lnTo>
                      <a:pt x="2580" y="19515"/>
                    </a:lnTo>
                    <a:lnTo>
                      <a:pt x="2702" y="19564"/>
                    </a:lnTo>
                    <a:lnTo>
                      <a:pt x="2799" y="19564"/>
                    </a:lnTo>
                    <a:lnTo>
                      <a:pt x="3042" y="19612"/>
                    </a:lnTo>
                    <a:lnTo>
                      <a:pt x="3018" y="19807"/>
                    </a:lnTo>
                    <a:lnTo>
                      <a:pt x="2896" y="19807"/>
                    </a:lnTo>
                    <a:lnTo>
                      <a:pt x="2556" y="19856"/>
                    </a:lnTo>
                    <a:lnTo>
                      <a:pt x="2483" y="19880"/>
                    </a:lnTo>
                    <a:lnTo>
                      <a:pt x="2434" y="19904"/>
                    </a:lnTo>
                    <a:lnTo>
                      <a:pt x="2337" y="20001"/>
                    </a:lnTo>
                    <a:lnTo>
                      <a:pt x="2312" y="20026"/>
                    </a:lnTo>
                    <a:lnTo>
                      <a:pt x="2337" y="20074"/>
                    </a:lnTo>
                    <a:lnTo>
                      <a:pt x="2434" y="20123"/>
                    </a:lnTo>
                    <a:lnTo>
                      <a:pt x="2531" y="20147"/>
                    </a:lnTo>
                    <a:lnTo>
                      <a:pt x="2726" y="20172"/>
                    </a:lnTo>
                    <a:lnTo>
                      <a:pt x="2507" y="20269"/>
                    </a:lnTo>
                    <a:lnTo>
                      <a:pt x="2288" y="20366"/>
                    </a:lnTo>
                    <a:lnTo>
                      <a:pt x="1801" y="20512"/>
                    </a:lnTo>
                    <a:lnTo>
                      <a:pt x="1655" y="20537"/>
                    </a:lnTo>
                    <a:lnTo>
                      <a:pt x="1485" y="20561"/>
                    </a:lnTo>
                    <a:lnTo>
                      <a:pt x="1315" y="20537"/>
                    </a:lnTo>
                    <a:lnTo>
                      <a:pt x="1145" y="20488"/>
                    </a:lnTo>
                    <a:lnTo>
                      <a:pt x="1120" y="20464"/>
                    </a:lnTo>
                    <a:lnTo>
                      <a:pt x="1096" y="20415"/>
                    </a:lnTo>
                    <a:lnTo>
                      <a:pt x="1096" y="20391"/>
                    </a:lnTo>
                    <a:lnTo>
                      <a:pt x="1096" y="20342"/>
                    </a:lnTo>
                    <a:lnTo>
                      <a:pt x="1145" y="20245"/>
                    </a:lnTo>
                    <a:lnTo>
                      <a:pt x="1242" y="20123"/>
                    </a:lnTo>
                    <a:lnTo>
                      <a:pt x="1485" y="19929"/>
                    </a:lnTo>
                    <a:lnTo>
                      <a:pt x="1631" y="19831"/>
                    </a:lnTo>
                    <a:lnTo>
                      <a:pt x="1680" y="19807"/>
                    </a:lnTo>
                    <a:lnTo>
                      <a:pt x="1704" y="19758"/>
                    </a:lnTo>
                    <a:lnTo>
                      <a:pt x="1704" y="19710"/>
                    </a:lnTo>
                    <a:lnTo>
                      <a:pt x="1704" y="19661"/>
                    </a:lnTo>
                    <a:lnTo>
                      <a:pt x="1728" y="19588"/>
                    </a:lnTo>
                    <a:lnTo>
                      <a:pt x="1826" y="18785"/>
                    </a:lnTo>
                    <a:lnTo>
                      <a:pt x="1923" y="18006"/>
                    </a:lnTo>
                    <a:lnTo>
                      <a:pt x="2045" y="16425"/>
                    </a:lnTo>
                    <a:lnTo>
                      <a:pt x="2142" y="14843"/>
                    </a:lnTo>
                    <a:lnTo>
                      <a:pt x="2264" y="13237"/>
                    </a:lnTo>
                    <a:lnTo>
                      <a:pt x="2410" y="11631"/>
                    </a:lnTo>
                    <a:lnTo>
                      <a:pt x="2531" y="10025"/>
                    </a:lnTo>
                    <a:lnTo>
                      <a:pt x="2556" y="9368"/>
                    </a:lnTo>
                    <a:lnTo>
                      <a:pt x="2580" y="8663"/>
                    </a:lnTo>
                    <a:lnTo>
                      <a:pt x="2580" y="8322"/>
                    </a:lnTo>
                    <a:lnTo>
                      <a:pt x="2580" y="7981"/>
                    </a:lnTo>
                    <a:lnTo>
                      <a:pt x="2531" y="7641"/>
                    </a:lnTo>
                    <a:lnTo>
                      <a:pt x="2483" y="7324"/>
                    </a:lnTo>
                    <a:lnTo>
                      <a:pt x="2483" y="7251"/>
                    </a:lnTo>
                    <a:lnTo>
                      <a:pt x="2458" y="7178"/>
                    </a:lnTo>
                    <a:lnTo>
                      <a:pt x="2434" y="7130"/>
                    </a:lnTo>
                    <a:lnTo>
                      <a:pt x="2410" y="7105"/>
                    </a:lnTo>
                    <a:lnTo>
                      <a:pt x="2337" y="7057"/>
                    </a:lnTo>
                    <a:lnTo>
                      <a:pt x="2239" y="7057"/>
                    </a:lnTo>
                    <a:lnTo>
                      <a:pt x="2166" y="7105"/>
                    </a:lnTo>
                    <a:lnTo>
                      <a:pt x="2020" y="7130"/>
                    </a:lnTo>
                    <a:lnTo>
                      <a:pt x="1899" y="7154"/>
                    </a:lnTo>
                    <a:lnTo>
                      <a:pt x="1826" y="7227"/>
                    </a:lnTo>
                    <a:lnTo>
                      <a:pt x="1801" y="7300"/>
                    </a:lnTo>
                    <a:lnTo>
                      <a:pt x="1801" y="7349"/>
                    </a:lnTo>
                    <a:lnTo>
                      <a:pt x="1801" y="7397"/>
                    </a:lnTo>
                    <a:lnTo>
                      <a:pt x="1874" y="7446"/>
                    </a:lnTo>
                    <a:lnTo>
                      <a:pt x="1923" y="7470"/>
                    </a:lnTo>
                    <a:lnTo>
                      <a:pt x="1899" y="7519"/>
                    </a:lnTo>
                    <a:lnTo>
                      <a:pt x="1704" y="7519"/>
                    </a:lnTo>
                    <a:lnTo>
                      <a:pt x="1631" y="7543"/>
                    </a:lnTo>
                    <a:lnTo>
                      <a:pt x="1558" y="7592"/>
                    </a:lnTo>
                    <a:lnTo>
                      <a:pt x="1534" y="7665"/>
                    </a:lnTo>
                    <a:lnTo>
                      <a:pt x="1534" y="7714"/>
                    </a:lnTo>
                    <a:lnTo>
                      <a:pt x="1558" y="7738"/>
                    </a:lnTo>
                    <a:lnTo>
                      <a:pt x="1631" y="7811"/>
                    </a:lnTo>
                    <a:lnTo>
                      <a:pt x="1753" y="7860"/>
                    </a:lnTo>
                    <a:lnTo>
                      <a:pt x="1728" y="7957"/>
                    </a:lnTo>
                    <a:lnTo>
                      <a:pt x="1582" y="7957"/>
                    </a:lnTo>
                    <a:lnTo>
                      <a:pt x="1461" y="8006"/>
                    </a:lnTo>
                    <a:lnTo>
                      <a:pt x="1412" y="8054"/>
                    </a:lnTo>
                    <a:lnTo>
                      <a:pt x="1388" y="8127"/>
                    </a:lnTo>
                    <a:lnTo>
                      <a:pt x="1412" y="8200"/>
                    </a:lnTo>
                    <a:lnTo>
                      <a:pt x="1461" y="8249"/>
                    </a:lnTo>
                    <a:lnTo>
                      <a:pt x="1534" y="8273"/>
                    </a:lnTo>
                    <a:lnTo>
                      <a:pt x="1631" y="8298"/>
                    </a:lnTo>
                    <a:lnTo>
                      <a:pt x="1582" y="8468"/>
                    </a:lnTo>
                    <a:lnTo>
                      <a:pt x="1437" y="8468"/>
                    </a:lnTo>
                    <a:lnTo>
                      <a:pt x="1364" y="8517"/>
                    </a:lnTo>
                    <a:lnTo>
                      <a:pt x="1291" y="8541"/>
                    </a:lnTo>
                    <a:lnTo>
                      <a:pt x="1291" y="8590"/>
                    </a:lnTo>
                    <a:lnTo>
                      <a:pt x="1291" y="8638"/>
                    </a:lnTo>
                    <a:lnTo>
                      <a:pt x="1339" y="8687"/>
                    </a:lnTo>
                    <a:lnTo>
                      <a:pt x="1388" y="8736"/>
                    </a:lnTo>
                    <a:lnTo>
                      <a:pt x="1509" y="8760"/>
                    </a:lnTo>
                    <a:lnTo>
                      <a:pt x="1485" y="8833"/>
                    </a:lnTo>
                    <a:lnTo>
                      <a:pt x="1461" y="8930"/>
                    </a:lnTo>
                    <a:lnTo>
                      <a:pt x="1315" y="8955"/>
                    </a:lnTo>
                    <a:lnTo>
                      <a:pt x="1242" y="8979"/>
                    </a:lnTo>
                    <a:lnTo>
                      <a:pt x="1193" y="9028"/>
                    </a:lnTo>
                    <a:lnTo>
                      <a:pt x="1169" y="9076"/>
                    </a:lnTo>
                    <a:lnTo>
                      <a:pt x="1169" y="9149"/>
                    </a:lnTo>
                    <a:lnTo>
                      <a:pt x="1218" y="9198"/>
                    </a:lnTo>
                    <a:lnTo>
                      <a:pt x="1242" y="9222"/>
                    </a:lnTo>
                    <a:lnTo>
                      <a:pt x="1364" y="9271"/>
                    </a:lnTo>
                    <a:lnTo>
                      <a:pt x="1364" y="9295"/>
                    </a:lnTo>
                    <a:lnTo>
                      <a:pt x="1315" y="9320"/>
                    </a:lnTo>
                    <a:lnTo>
                      <a:pt x="1169" y="9344"/>
                    </a:lnTo>
                    <a:lnTo>
                      <a:pt x="1096" y="9393"/>
                    </a:lnTo>
                    <a:lnTo>
                      <a:pt x="1047" y="9441"/>
                    </a:lnTo>
                    <a:lnTo>
                      <a:pt x="1023" y="9539"/>
                    </a:lnTo>
                    <a:lnTo>
                      <a:pt x="1047" y="9563"/>
                    </a:lnTo>
                    <a:lnTo>
                      <a:pt x="1072" y="9612"/>
                    </a:lnTo>
                    <a:lnTo>
                      <a:pt x="1120" y="9636"/>
                    </a:lnTo>
                    <a:lnTo>
                      <a:pt x="1169" y="9660"/>
                    </a:lnTo>
                    <a:lnTo>
                      <a:pt x="1291" y="9660"/>
                    </a:lnTo>
                    <a:lnTo>
                      <a:pt x="1266" y="9733"/>
                    </a:lnTo>
                    <a:lnTo>
                      <a:pt x="1145" y="9733"/>
                    </a:lnTo>
                    <a:lnTo>
                      <a:pt x="1072" y="9758"/>
                    </a:lnTo>
                    <a:lnTo>
                      <a:pt x="1023" y="9806"/>
                    </a:lnTo>
                    <a:lnTo>
                      <a:pt x="999" y="9879"/>
                    </a:lnTo>
                    <a:lnTo>
                      <a:pt x="1023" y="9952"/>
                    </a:lnTo>
                    <a:lnTo>
                      <a:pt x="1120" y="10001"/>
                    </a:lnTo>
                    <a:lnTo>
                      <a:pt x="1218" y="10025"/>
                    </a:lnTo>
                    <a:lnTo>
                      <a:pt x="1169" y="10269"/>
                    </a:lnTo>
                    <a:lnTo>
                      <a:pt x="1096" y="10244"/>
                    </a:lnTo>
                    <a:lnTo>
                      <a:pt x="1023" y="10269"/>
                    </a:lnTo>
                    <a:lnTo>
                      <a:pt x="974" y="10293"/>
                    </a:lnTo>
                    <a:lnTo>
                      <a:pt x="926" y="10342"/>
                    </a:lnTo>
                    <a:lnTo>
                      <a:pt x="926" y="10390"/>
                    </a:lnTo>
                    <a:lnTo>
                      <a:pt x="926" y="10439"/>
                    </a:lnTo>
                    <a:lnTo>
                      <a:pt x="950" y="10488"/>
                    </a:lnTo>
                    <a:lnTo>
                      <a:pt x="999" y="10536"/>
                    </a:lnTo>
                    <a:lnTo>
                      <a:pt x="1096" y="10609"/>
                    </a:lnTo>
                    <a:lnTo>
                      <a:pt x="1072" y="10634"/>
                    </a:lnTo>
                    <a:lnTo>
                      <a:pt x="1047" y="10682"/>
                    </a:lnTo>
                    <a:lnTo>
                      <a:pt x="1047" y="10755"/>
                    </a:lnTo>
                    <a:lnTo>
                      <a:pt x="1047" y="10804"/>
                    </a:lnTo>
                    <a:lnTo>
                      <a:pt x="1145" y="11096"/>
                    </a:lnTo>
                    <a:lnTo>
                      <a:pt x="1169" y="11291"/>
                    </a:lnTo>
                    <a:lnTo>
                      <a:pt x="1193" y="11461"/>
                    </a:lnTo>
                    <a:lnTo>
                      <a:pt x="1193" y="11631"/>
                    </a:lnTo>
                    <a:lnTo>
                      <a:pt x="1120" y="11777"/>
                    </a:lnTo>
                    <a:lnTo>
                      <a:pt x="1096" y="11826"/>
                    </a:lnTo>
                    <a:lnTo>
                      <a:pt x="1023" y="11875"/>
                    </a:lnTo>
                    <a:lnTo>
                      <a:pt x="950" y="11923"/>
                    </a:lnTo>
                    <a:lnTo>
                      <a:pt x="780" y="11923"/>
                    </a:lnTo>
                    <a:lnTo>
                      <a:pt x="707" y="11875"/>
                    </a:lnTo>
                    <a:lnTo>
                      <a:pt x="658" y="11826"/>
                    </a:lnTo>
                    <a:lnTo>
                      <a:pt x="609" y="11753"/>
                    </a:lnTo>
                    <a:lnTo>
                      <a:pt x="512" y="11607"/>
                    </a:lnTo>
                    <a:lnTo>
                      <a:pt x="463" y="11437"/>
                    </a:lnTo>
                    <a:lnTo>
                      <a:pt x="463" y="11315"/>
                    </a:lnTo>
                    <a:lnTo>
                      <a:pt x="463" y="11193"/>
                    </a:lnTo>
                    <a:lnTo>
                      <a:pt x="512" y="10974"/>
                    </a:lnTo>
                    <a:lnTo>
                      <a:pt x="585" y="10974"/>
                    </a:lnTo>
                    <a:lnTo>
                      <a:pt x="634" y="10950"/>
                    </a:lnTo>
                    <a:lnTo>
                      <a:pt x="658" y="10901"/>
                    </a:lnTo>
                    <a:lnTo>
                      <a:pt x="658" y="10853"/>
                    </a:lnTo>
                    <a:lnTo>
                      <a:pt x="609" y="10658"/>
                    </a:lnTo>
                    <a:lnTo>
                      <a:pt x="585" y="10463"/>
                    </a:lnTo>
                    <a:lnTo>
                      <a:pt x="561" y="10074"/>
                    </a:lnTo>
                    <a:lnTo>
                      <a:pt x="585" y="9660"/>
                    </a:lnTo>
                    <a:lnTo>
                      <a:pt x="634" y="9271"/>
                    </a:lnTo>
                    <a:lnTo>
                      <a:pt x="731" y="8882"/>
                    </a:lnTo>
                    <a:lnTo>
                      <a:pt x="828" y="8492"/>
                    </a:lnTo>
                    <a:lnTo>
                      <a:pt x="1072" y="7714"/>
                    </a:lnTo>
                    <a:lnTo>
                      <a:pt x="1218" y="7227"/>
                    </a:lnTo>
                    <a:lnTo>
                      <a:pt x="1412" y="6740"/>
                    </a:lnTo>
                    <a:lnTo>
                      <a:pt x="1631" y="6302"/>
                    </a:lnTo>
                    <a:lnTo>
                      <a:pt x="1753" y="6108"/>
                    </a:lnTo>
                    <a:lnTo>
                      <a:pt x="1899" y="5913"/>
                    </a:lnTo>
                    <a:lnTo>
                      <a:pt x="2045" y="5743"/>
                    </a:lnTo>
                    <a:lnTo>
                      <a:pt x="2215" y="5572"/>
                    </a:lnTo>
                    <a:lnTo>
                      <a:pt x="2385" y="5402"/>
                    </a:lnTo>
                    <a:lnTo>
                      <a:pt x="2580" y="5280"/>
                    </a:lnTo>
                    <a:lnTo>
                      <a:pt x="2799" y="5159"/>
                    </a:lnTo>
                    <a:lnTo>
                      <a:pt x="3042" y="5061"/>
                    </a:lnTo>
                    <a:lnTo>
                      <a:pt x="3286" y="4964"/>
                    </a:lnTo>
                    <a:lnTo>
                      <a:pt x="3553" y="4891"/>
                    </a:lnTo>
                    <a:lnTo>
                      <a:pt x="3845" y="4842"/>
                    </a:lnTo>
                    <a:lnTo>
                      <a:pt x="4113" y="4818"/>
                    </a:lnTo>
                    <a:lnTo>
                      <a:pt x="4162" y="4842"/>
                    </a:lnTo>
                    <a:lnTo>
                      <a:pt x="4259" y="4818"/>
                    </a:lnTo>
                    <a:close/>
                    <a:moveTo>
                      <a:pt x="4259" y="0"/>
                    </a:moveTo>
                    <a:lnTo>
                      <a:pt x="4016" y="25"/>
                    </a:lnTo>
                    <a:lnTo>
                      <a:pt x="3797" y="98"/>
                    </a:lnTo>
                    <a:lnTo>
                      <a:pt x="3675" y="98"/>
                    </a:lnTo>
                    <a:lnTo>
                      <a:pt x="3578" y="146"/>
                    </a:lnTo>
                    <a:lnTo>
                      <a:pt x="3334" y="244"/>
                    </a:lnTo>
                    <a:lnTo>
                      <a:pt x="3140" y="390"/>
                    </a:lnTo>
                    <a:lnTo>
                      <a:pt x="2945" y="536"/>
                    </a:lnTo>
                    <a:lnTo>
                      <a:pt x="2799" y="682"/>
                    </a:lnTo>
                    <a:lnTo>
                      <a:pt x="2677" y="852"/>
                    </a:lnTo>
                    <a:lnTo>
                      <a:pt x="2556" y="1047"/>
                    </a:lnTo>
                    <a:lnTo>
                      <a:pt x="2458" y="1241"/>
                    </a:lnTo>
                    <a:lnTo>
                      <a:pt x="2385" y="1436"/>
                    </a:lnTo>
                    <a:lnTo>
                      <a:pt x="2337" y="1655"/>
                    </a:lnTo>
                    <a:lnTo>
                      <a:pt x="2288" y="1850"/>
                    </a:lnTo>
                    <a:lnTo>
                      <a:pt x="2264" y="2069"/>
                    </a:lnTo>
                    <a:lnTo>
                      <a:pt x="2264" y="2263"/>
                    </a:lnTo>
                    <a:lnTo>
                      <a:pt x="2288" y="2434"/>
                    </a:lnTo>
                    <a:lnTo>
                      <a:pt x="2312" y="2628"/>
                    </a:lnTo>
                    <a:lnTo>
                      <a:pt x="2361" y="2823"/>
                    </a:lnTo>
                    <a:lnTo>
                      <a:pt x="2434" y="2993"/>
                    </a:lnTo>
                    <a:lnTo>
                      <a:pt x="2507" y="3164"/>
                    </a:lnTo>
                    <a:lnTo>
                      <a:pt x="2604" y="3310"/>
                    </a:lnTo>
                    <a:lnTo>
                      <a:pt x="2702" y="3480"/>
                    </a:lnTo>
                    <a:lnTo>
                      <a:pt x="2823" y="3626"/>
                    </a:lnTo>
                    <a:lnTo>
                      <a:pt x="2945" y="3748"/>
                    </a:lnTo>
                    <a:lnTo>
                      <a:pt x="3067" y="3869"/>
                    </a:lnTo>
                    <a:lnTo>
                      <a:pt x="3213" y="3991"/>
                    </a:lnTo>
                    <a:lnTo>
                      <a:pt x="3383" y="4088"/>
                    </a:lnTo>
                    <a:lnTo>
                      <a:pt x="3553" y="4161"/>
                    </a:lnTo>
                    <a:lnTo>
                      <a:pt x="3724" y="4210"/>
                    </a:lnTo>
                    <a:lnTo>
                      <a:pt x="3894" y="4258"/>
                    </a:lnTo>
                    <a:lnTo>
                      <a:pt x="3894" y="4404"/>
                    </a:lnTo>
                    <a:lnTo>
                      <a:pt x="3553" y="4429"/>
                    </a:lnTo>
                    <a:lnTo>
                      <a:pt x="3261" y="4502"/>
                    </a:lnTo>
                    <a:lnTo>
                      <a:pt x="2969" y="4575"/>
                    </a:lnTo>
                    <a:lnTo>
                      <a:pt x="2702" y="4696"/>
                    </a:lnTo>
                    <a:lnTo>
                      <a:pt x="2458" y="4818"/>
                    </a:lnTo>
                    <a:lnTo>
                      <a:pt x="2239" y="4964"/>
                    </a:lnTo>
                    <a:lnTo>
                      <a:pt x="2020" y="5110"/>
                    </a:lnTo>
                    <a:lnTo>
                      <a:pt x="1826" y="5305"/>
                    </a:lnTo>
                    <a:lnTo>
                      <a:pt x="1655" y="5499"/>
                    </a:lnTo>
                    <a:lnTo>
                      <a:pt x="1485" y="5694"/>
                    </a:lnTo>
                    <a:lnTo>
                      <a:pt x="1339" y="5937"/>
                    </a:lnTo>
                    <a:lnTo>
                      <a:pt x="1193" y="6156"/>
                    </a:lnTo>
                    <a:lnTo>
                      <a:pt x="1072" y="6400"/>
                    </a:lnTo>
                    <a:lnTo>
                      <a:pt x="853" y="6935"/>
                    </a:lnTo>
                    <a:lnTo>
                      <a:pt x="658" y="7470"/>
                    </a:lnTo>
                    <a:lnTo>
                      <a:pt x="366" y="8492"/>
                    </a:lnTo>
                    <a:lnTo>
                      <a:pt x="244" y="9003"/>
                    </a:lnTo>
                    <a:lnTo>
                      <a:pt x="147" y="9514"/>
                    </a:lnTo>
                    <a:lnTo>
                      <a:pt x="123" y="9782"/>
                    </a:lnTo>
                    <a:lnTo>
                      <a:pt x="123" y="10098"/>
                    </a:lnTo>
                    <a:lnTo>
                      <a:pt x="147" y="10415"/>
                    </a:lnTo>
                    <a:lnTo>
                      <a:pt x="171" y="10561"/>
                    </a:lnTo>
                    <a:lnTo>
                      <a:pt x="220" y="10682"/>
                    </a:lnTo>
                    <a:lnTo>
                      <a:pt x="147" y="10755"/>
                    </a:lnTo>
                    <a:lnTo>
                      <a:pt x="74" y="10853"/>
                    </a:lnTo>
                    <a:lnTo>
                      <a:pt x="25" y="10974"/>
                    </a:lnTo>
                    <a:lnTo>
                      <a:pt x="1" y="11096"/>
                    </a:lnTo>
                    <a:lnTo>
                      <a:pt x="1" y="11339"/>
                    </a:lnTo>
                    <a:lnTo>
                      <a:pt x="25" y="11558"/>
                    </a:lnTo>
                    <a:lnTo>
                      <a:pt x="74" y="11704"/>
                    </a:lnTo>
                    <a:lnTo>
                      <a:pt x="123" y="11826"/>
                    </a:lnTo>
                    <a:lnTo>
                      <a:pt x="196" y="11972"/>
                    </a:lnTo>
                    <a:lnTo>
                      <a:pt x="269" y="12093"/>
                    </a:lnTo>
                    <a:lnTo>
                      <a:pt x="366" y="12191"/>
                    </a:lnTo>
                    <a:lnTo>
                      <a:pt x="488" y="12264"/>
                    </a:lnTo>
                    <a:lnTo>
                      <a:pt x="609" y="12337"/>
                    </a:lnTo>
                    <a:lnTo>
                      <a:pt x="755" y="12361"/>
                    </a:lnTo>
                    <a:lnTo>
                      <a:pt x="926" y="12385"/>
                    </a:lnTo>
                    <a:lnTo>
                      <a:pt x="1072" y="12361"/>
                    </a:lnTo>
                    <a:lnTo>
                      <a:pt x="1193" y="12312"/>
                    </a:lnTo>
                    <a:lnTo>
                      <a:pt x="1291" y="12264"/>
                    </a:lnTo>
                    <a:lnTo>
                      <a:pt x="1388" y="12166"/>
                    </a:lnTo>
                    <a:lnTo>
                      <a:pt x="1461" y="12069"/>
                    </a:lnTo>
                    <a:lnTo>
                      <a:pt x="1509" y="11947"/>
                    </a:lnTo>
                    <a:lnTo>
                      <a:pt x="1534" y="11802"/>
                    </a:lnTo>
                    <a:lnTo>
                      <a:pt x="1582" y="11510"/>
                    </a:lnTo>
                    <a:lnTo>
                      <a:pt x="1582" y="11218"/>
                    </a:lnTo>
                    <a:lnTo>
                      <a:pt x="1534" y="10950"/>
                    </a:lnTo>
                    <a:lnTo>
                      <a:pt x="1461" y="10707"/>
                    </a:lnTo>
                    <a:lnTo>
                      <a:pt x="1437" y="10658"/>
                    </a:lnTo>
                    <a:lnTo>
                      <a:pt x="1485" y="10536"/>
                    </a:lnTo>
                    <a:lnTo>
                      <a:pt x="1509" y="10488"/>
                    </a:lnTo>
                    <a:lnTo>
                      <a:pt x="1534" y="10269"/>
                    </a:lnTo>
                    <a:lnTo>
                      <a:pt x="1582" y="10025"/>
                    </a:lnTo>
                    <a:lnTo>
                      <a:pt x="1704" y="9539"/>
                    </a:lnTo>
                    <a:lnTo>
                      <a:pt x="1850" y="9028"/>
                    </a:lnTo>
                    <a:lnTo>
                      <a:pt x="2142" y="8103"/>
                    </a:lnTo>
                    <a:lnTo>
                      <a:pt x="2118" y="9344"/>
                    </a:lnTo>
                    <a:lnTo>
                      <a:pt x="2045" y="10585"/>
                    </a:lnTo>
                    <a:lnTo>
                      <a:pt x="1947" y="11826"/>
                    </a:lnTo>
                    <a:lnTo>
                      <a:pt x="1826" y="13067"/>
                    </a:lnTo>
                    <a:lnTo>
                      <a:pt x="1680" y="14648"/>
                    </a:lnTo>
                    <a:lnTo>
                      <a:pt x="1558" y="16254"/>
                    </a:lnTo>
                    <a:lnTo>
                      <a:pt x="1412" y="17860"/>
                    </a:lnTo>
                    <a:lnTo>
                      <a:pt x="1339" y="18663"/>
                    </a:lnTo>
                    <a:lnTo>
                      <a:pt x="1218" y="19442"/>
                    </a:lnTo>
                    <a:lnTo>
                      <a:pt x="1242" y="19564"/>
                    </a:lnTo>
                    <a:lnTo>
                      <a:pt x="1120" y="19612"/>
                    </a:lnTo>
                    <a:lnTo>
                      <a:pt x="1023" y="19661"/>
                    </a:lnTo>
                    <a:lnTo>
                      <a:pt x="950" y="19734"/>
                    </a:lnTo>
                    <a:lnTo>
                      <a:pt x="853" y="19831"/>
                    </a:lnTo>
                    <a:lnTo>
                      <a:pt x="731" y="20026"/>
                    </a:lnTo>
                    <a:lnTo>
                      <a:pt x="634" y="20245"/>
                    </a:lnTo>
                    <a:lnTo>
                      <a:pt x="634" y="20342"/>
                    </a:lnTo>
                    <a:lnTo>
                      <a:pt x="609" y="20464"/>
                    </a:lnTo>
                    <a:lnTo>
                      <a:pt x="634" y="20561"/>
                    </a:lnTo>
                    <a:lnTo>
                      <a:pt x="658" y="20683"/>
                    </a:lnTo>
                    <a:lnTo>
                      <a:pt x="731" y="20780"/>
                    </a:lnTo>
                    <a:lnTo>
                      <a:pt x="804" y="20853"/>
                    </a:lnTo>
                    <a:lnTo>
                      <a:pt x="901" y="20926"/>
                    </a:lnTo>
                    <a:lnTo>
                      <a:pt x="1023" y="20999"/>
                    </a:lnTo>
                    <a:lnTo>
                      <a:pt x="1145" y="21023"/>
                    </a:lnTo>
                    <a:lnTo>
                      <a:pt x="1266" y="21048"/>
                    </a:lnTo>
                    <a:lnTo>
                      <a:pt x="1558" y="21072"/>
                    </a:lnTo>
                    <a:lnTo>
                      <a:pt x="1874" y="21048"/>
                    </a:lnTo>
                    <a:lnTo>
                      <a:pt x="2191" y="20975"/>
                    </a:lnTo>
                    <a:lnTo>
                      <a:pt x="2483" y="20877"/>
                    </a:lnTo>
                    <a:lnTo>
                      <a:pt x="2775" y="20731"/>
                    </a:lnTo>
                    <a:lnTo>
                      <a:pt x="3042" y="20610"/>
                    </a:lnTo>
                    <a:lnTo>
                      <a:pt x="3261" y="20439"/>
                    </a:lnTo>
                    <a:lnTo>
                      <a:pt x="3334" y="20366"/>
                    </a:lnTo>
                    <a:lnTo>
                      <a:pt x="3359" y="20293"/>
                    </a:lnTo>
                    <a:lnTo>
                      <a:pt x="3383" y="20269"/>
                    </a:lnTo>
                    <a:lnTo>
                      <a:pt x="3456" y="20172"/>
                    </a:lnTo>
                    <a:lnTo>
                      <a:pt x="3480" y="20050"/>
                    </a:lnTo>
                    <a:lnTo>
                      <a:pt x="3529" y="19807"/>
                    </a:lnTo>
                    <a:lnTo>
                      <a:pt x="3699" y="18542"/>
                    </a:lnTo>
                    <a:lnTo>
                      <a:pt x="3870" y="16984"/>
                    </a:lnTo>
                    <a:lnTo>
                      <a:pt x="4040" y="15427"/>
                    </a:lnTo>
                    <a:lnTo>
                      <a:pt x="4064" y="15184"/>
                    </a:lnTo>
                    <a:lnTo>
                      <a:pt x="4089" y="15111"/>
                    </a:lnTo>
                    <a:lnTo>
                      <a:pt x="4089" y="15062"/>
                    </a:lnTo>
                    <a:lnTo>
                      <a:pt x="4186" y="14089"/>
                    </a:lnTo>
                    <a:lnTo>
                      <a:pt x="4186" y="14040"/>
                    </a:lnTo>
                    <a:lnTo>
                      <a:pt x="4186" y="13991"/>
                    </a:lnTo>
                    <a:lnTo>
                      <a:pt x="4186" y="13967"/>
                    </a:lnTo>
                    <a:lnTo>
                      <a:pt x="4210" y="13870"/>
                    </a:lnTo>
                    <a:lnTo>
                      <a:pt x="4308" y="14186"/>
                    </a:lnTo>
                    <a:lnTo>
                      <a:pt x="4454" y="14892"/>
                    </a:lnTo>
                    <a:lnTo>
                      <a:pt x="4575" y="15597"/>
                    </a:lnTo>
                    <a:lnTo>
                      <a:pt x="4673" y="16327"/>
                    </a:lnTo>
                    <a:lnTo>
                      <a:pt x="4721" y="17057"/>
                    </a:lnTo>
                    <a:lnTo>
                      <a:pt x="4843" y="18493"/>
                    </a:lnTo>
                    <a:lnTo>
                      <a:pt x="4916" y="19223"/>
                    </a:lnTo>
                    <a:lnTo>
                      <a:pt x="5013" y="19953"/>
                    </a:lnTo>
                    <a:lnTo>
                      <a:pt x="5038" y="20147"/>
                    </a:lnTo>
                    <a:lnTo>
                      <a:pt x="5111" y="20342"/>
                    </a:lnTo>
                    <a:lnTo>
                      <a:pt x="5208" y="20537"/>
                    </a:lnTo>
                    <a:lnTo>
                      <a:pt x="5354" y="20683"/>
                    </a:lnTo>
                    <a:lnTo>
                      <a:pt x="5500" y="20780"/>
                    </a:lnTo>
                    <a:lnTo>
                      <a:pt x="5670" y="20853"/>
                    </a:lnTo>
                    <a:lnTo>
                      <a:pt x="5865" y="20877"/>
                    </a:lnTo>
                    <a:lnTo>
                      <a:pt x="6084" y="20853"/>
                    </a:lnTo>
                    <a:lnTo>
                      <a:pt x="6303" y="20877"/>
                    </a:lnTo>
                    <a:lnTo>
                      <a:pt x="6522" y="20902"/>
                    </a:lnTo>
                    <a:lnTo>
                      <a:pt x="6741" y="20877"/>
                    </a:lnTo>
                    <a:lnTo>
                      <a:pt x="6936" y="20853"/>
                    </a:lnTo>
                    <a:lnTo>
                      <a:pt x="7155" y="20780"/>
                    </a:lnTo>
                    <a:lnTo>
                      <a:pt x="7325" y="20683"/>
                    </a:lnTo>
                    <a:lnTo>
                      <a:pt x="7495" y="20561"/>
                    </a:lnTo>
                    <a:lnTo>
                      <a:pt x="7666" y="20391"/>
                    </a:lnTo>
                    <a:lnTo>
                      <a:pt x="7714" y="20293"/>
                    </a:lnTo>
                    <a:lnTo>
                      <a:pt x="7739" y="20220"/>
                    </a:lnTo>
                    <a:lnTo>
                      <a:pt x="7739" y="20123"/>
                    </a:lnTo>
                    <a:lnTo>
                      <a:pt x="7739" y="20026"/>
                    </a:lnTo>
                    <a:lnTo>
                      <a:pt x="7739" y="19929"/>
                    </a:lnTo>
                    <a:lnTo>
                      <a:pt x="7690" y="19831"/>
                    </a:lnTo>
                    <a:lnTo>
                      <a:pt x="7666" y="19758"/>
                    </a:lnTo>
                    <a:lnTo>
                      <a:pt x="7593" y="19685"/>
                    </a:lnTo>
                    <a:lnTo>
                      <a:pt x="7495" y="19612"/>
                    </a:lnTo>
                    <a:lnTo>
                      <a:pt x="7374" y="19539"/>
                    </a:lnTo>
                    <a:lnTo>
                      <a:pt x="7130" y="19442"/>
                    </a:lnTo>
                    <a:lnTo>
                      <a:pt x="7130" y="19418"/>
                    </a:lnTo>
                    <a:lnTo>
                      <a:pt x="7057" y="19126"/>
                    </a:lnTo>
                    <a:lnTo>
                      <a:pt x="7009" y="18809"/>
                    </a:lnTo>
                    <a:lnTo>
                      <a:pt x="6984" y="18152"/>
                    </a:lnTo>
                    <a:lnTo>
                      <a:pt x="6936" y="16546"/>
                    </a:lnTo>
                    <a:lnTo>
                      <a:pt x="6863" y="15476"/>
                    </a:lnTo>
                    <a:lnTo>
                      <a:pt x="6765" y="14405"/>
                    </a:lnTo>
                    <a:lnTo>
                      <a:pt x="6668" y="13334"/>
                    </a:lnTo>
                    <a:lnTo>
                      <a:pt x="6595" y="12288"/>
                    </a:lnTo>
                    <a:lnTo>
                      <a:pt x="6571" y="10804"/>
                    </a:lnTo>
                    <a:lnTo>
                      <a:pt x="6546" y="9344"/>
                    </a:lnTo>
                    <a:lnTo>
                      <a:pt x="6546" y="8395"/>
                    </a:lnTo>
                    <a:lnTo>
                      <a:pt x="6644" y="8663"/>
                    </a:lnTo>
                    <a:lnTo>
                      <a:pt x="6765" y="8930"/>
                    </a:lnTo>
                    <a:lnTo>
                      <a:pt x="6814" y="9174"/>
                    </a:lnTo>
                    <a:lnTo>
                      <a:pt x="6887" y="9417"/>
                    </a:lnTo>
                    <a:lnTo>
                      <a:pt x="6936" y="9904"/>
                    </a:lnTo>
                    <a:lnTo>
                      <a:pt x="6984" y="10415"/>
                    </a:lnTo>
                    <a:lnTo>
                      <a:pt x="7057" y="10901"/>
                    </a:lnTo>
                    <a:lnTo>
                      <a:pt x="6960" y="11120"/>
                    </a:lnTo>
                    <a:lnTo>
                      <a:pt x="6911" y="11339"/>
                    </a:lnTo>
                    <a:lnTo>
                      <a:pt x="6887" y="11583"/>
                    </a:lnTo>
                    <a:lnTo>
                      <a:pt x="6936" y="11802"/>
                    </a:lnTo>
                    <a:lnTo>
                      <a:pt x="6960" y="11923"/>
                    </a:lnTo>
                    <a:lnTo>
                      <a:pt x="7009" y="12020"/>
                    </a:lnTo>
                    <a:lnTo>
                      <a:pt x="7057" y="12093"/>
                    </a:lnTo>
                    <a:lnTo>
                      <a:pt x="7130" y="12166"/>
                    </a:lnTo>
                    <a:lnTo>
                      <a:pt x="7228" y="12239"/>
                    </a:lnTo>
                    <a:lnTo>
                      <a:pt x="7325" y="12288"/>
                    </a:lnTo>
                    <a:lnTo>
                      <a:pt x="7447" y="12312"/>
                    </a:lnTo>
                    <a:lnTo>
                      <a:pt x="7714" y="12312"/>
                    </a:lnTo>
                    <a:lnTo>
                      <a:pt x="7860" y="12264"/>
                    </a:lnTo>
                    <a:lnTo>
                      <a:pt x="7982" y="12215"/>
                    </a:lnTo>
                    <a:lnTo>
                      <a:pt x="8104" y="12142"/>
                    </a:lnTo>
                    <a:lnTo>
                      <a:pt x="8201" y="12045"/>
                    </a:lnTo>
                    <a:lnTo>
                      <a:pt x="8298" y="11947"/>
                    </a:lnTo>
                    <a:lnTo>
                      <a:pt x="8371" y="11826"/>
                    </a:lnTo>
                    <a:lnTo>
                      <a:pt x="8444" y="11704"/>
                    </a:lnTo>
                    <a:lnTo>
                      <a:pt x="8517" y="11510"/>
                    </a:lnTo>
                    <a:lnTo>
                      <a:pt x="8542" y="11291"/>
                    </a:lnTo>
                    <a:lnTo>
                      <a:pt x="8517" y="11193"/>
                    </a:lnTo>
                    <a:lnTo>
                      <a:pt x="8493" y="11096"/>
                    </a:lnTo>
                    <a:lnTo>
                      <a:pt x="8469" y="10999"/>
                    </a:lnTo>
                    <a:lnTo>
                      <a:pt x="8396" y="10926"/>
                    </a:lnTo>
                    <a:lnTo>
                      <a:pt x="8469" y="10269"/>
                    </a:lnTo>
                    <a:lnTo>
                      <a:pt x="8493" y="9587"/>
                    </a:lnTo>
                    <a:lnTo>
                      <a:pt x="8469" y="8906"/>
                    </a:lnTo>
                    <a:lnTo>
                      <a:pt x="8396" y="8249"/>
                    </a:lnTo>
                    <a:lnTo>
                      <a:pt x="8323" y="7908"/>
                    </a:lnTo>
                    <a:lnTo>
                      <a:pt x="8250" y="7568"/>
                    </a:lnTo>
                    <a:lnTo>
                      <a:pt x="8177" y="7251"/>
                    </a:lnTo>
                    <a:lnTo>
                      <a:pt x="8079" y="6935"/>
                    </a:lnTo>
                    <a:lnTo>
                      <a:pt x="7958" y="6619"/>
                    </a:lnTo>
                    <a:lnTo>
                      <a:pt x="7812" y="6327"/>
                    </a:lnTo>
                    <a:lnTo>
                      <a:pt x="7666" y="6035"/>
                    </a:lnTo>
                    <a:lnTo>
                      <a:pt x="7495" y="5743"/>
                    </a:lnTo>
                    <a:lnTo>
                      <a:pt x="7349" y="5548"/>
                    </a:lnTo>
                    <a:lnTo>
                      <a:pt x="7203" y="5378"/>
                    </a:lnTo>
                    <a:lnTo>
                      <a:pt x="7057" y="5232"/>
                    </a:lnTo>
                    <a:lnTo>
                      <a:pt x="6887" y="5086"/>
                    </a:lnTo>
                    <a:lnTo>
                      <a:pt x="6717" y="4940"/>
                    </a:lnTo>
                    <a:lnTo>
                      <a:pt x="6522" y="4842"/>
                    </a:lnTo>
                    <a:lnTo>
                      <a:pt x="6327" y="4745"/>
                    </a:lnTo>
                    <a:lnTo>
                      <a:pt x="6133" y="4648"/>
                    </a:lnTo>
                    <a:lnTo>
                      <a:pt x="5719" y="4502"/>
                    </a:lnTo>
                    <a:lnTo>
                      <a:pt x="5305" y="4429"/>
                    </a:lnTo>
                    <a:lnTo>
                      <a:pt x="4867" y="4380"/>
                    </a:lnTo>
                    <a:lnTo>
                      <a:pt x="4405" y="4356"/>
                    </a:lnTo>
                    <a:lnTo>
                      <a:pt x="4405" y="4307"/>
                    </a:lnTo>
                    <a:lnTo>
                      <a:pt x="4405" y="4283"/>
                    </a:lnTo>
                    <a:lnTo>
                      <a:pt x="4600" y="4258"/>
                    </a:lnTo>
                    <a:lnTo>
                      <a:pt x="4794" y="4185"/>
                    </a:lnTo>
                    <a:lnTo>
                      <a:pt x="4965" y="4112"/>
                    </a:lnTo>
                    <a:lnTo>
                      <a:pt x="5159" y="4015"/>
                    </a:lnTo>
                    <a:lnTo>
                      <a:pt x="5305" y="3893"/>
                    </a:lnTo>
                    <a:lnTo>
                      <a:pt x="5451" y="3772"/>
                    </a:lnTo>
                    <a:lnTo>
                      <a:pt x="5597" y="3626"/>
                    </a:lnTo>
                    <a:lnTo>
                      <a:pt x="5719" y="3456"/>
                    </a:lnTo>
                    <a:lnTo>
                      <a:pt x="5841" y="3310"/>
                    </a:lnTo>
                    <a:lnTo>
                      <a:pt x="5938" y="3115"/>
                    </a:lnTo>
                    <a:lnTo>
                      <a:pt x="6035" y="2945"/>
                    </a:lnTo>
                    <a:lnTo>
                      <a:pt x="6108" y="2750"/>
                    </a:lnTo>
                    <a:lnTo>
                      <a:pt x="6181" y="2555"/>
                    </a:lnTo>
                    <a:lnTo>
                      <a:pt x="6230" y="2361"/>
                    </a:lnTo>
                    <a:lnTo>
                      <a:pt x="6254" y="2166"/>
                    </a:lnTo>
                    <a:lnTo>
                      <a:pt x="6279" y="1971"/>
                    </a:lnTo>
                    <a:lnTo>
                      <a:pt x="6254" y="1752"/>
                    </a:lnTo>
                    <a:lnTo>
                      <a:pt x="6230" y="1533"/>
                    </a:lnTo>
                    <a:lnTo>
                      <a:pt x="6157" y="1314"/>
                    </a:lnTo>
                    <a:lnTo>
                      <a:pt x="6060" y="1095"/>
                    </a:lnTo>
                    <a:lnTo>
                      <a:pt x="5962" y="925"/>
                    </a:lnTo>
                    <a:lnTo>
                      <a:pt x="5816" y="730"/>
                    </a:lnTo>
                    <a:lnTo>
                      <a:pt x="5670" y="584"/>
                    </a:lnTo>
                    <a:lnTo>
                      <a:pt x="5500" y="438"/>
                    </a:lnTo>
                    <a:lnTo>
                      <a:pt x="5305" y="292"/>
                    </a:lnTo>
                    <a:lnTo>
                      <a:pt x="5111" y="195"/>
                    </a:lnTo>
                    <a:lnTo>
                      <a:pt x="4892" y="98"/>
                    </a:lnTo>
                    <a:lnTo>
                      <a:pt x="4697" y="49"/>
                    </a:lnTo>
                    <a:lnTo>
                      <a:pt x="4478" y="25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2" name="Shape 324"/>
              <p:cNvSpPr/>
              <p:nvPr/>
            </p:nvSpPr>
            <p:spPr>
              <a:xfrm>
                <a:off x="3275856" y="2092193"/>
                <a:ext cx="147325" cy="348871"/>
              </a:xfrm>
              <a:custGeom>
                <a:avLst/>
                <a:gdLst/>
                <a:ahLst/>
                <a:cxnLst/>
                <a:rect l="0" t="0" r="0" b="0"/>
                <a:pathLst>
                  <a:path w="6741" h="15963" extrusionOk="0">
                    <a:moveTo>
                      <a:pt x="3431" y="439"/>
                    </a:moveTo>
                    <a:lnTo>
                      <a:pt x="3577" y="488"/>
                    </a:lnTo>
                    <a:lnTo>
                      <a:pt x="3748" y="536"/>
                    </a:lnTo>
                    <a:lnTo>
                      <a:pt x="3699" y="609"/>
                    </a:lnTo>
                    <a:lnTo>
                      <a:pt x="3699" y="682"/>
                    </a:lnTo>
                    <a:lnTo>
                      <a:pt x="3723" y="731"/>
                    </a:lnTo>
                    <a:lnTo>
                      <a:pt x="3748" y="755"/>
                    </a:lnTo>
                    <a:lnTo>
                      <a:pt x="3845" y="780"/>
                    </a:lnTo>
                    <a:lnTo>
                      <a:pt x="3918" y="780"/>
                    </a:lnTo>
                    <a:lnTo>
                      <a:pt x="3991" y="755"/>
                    </a:lnTo>
                    <a:lnTo>
                      <a:pt x="4088" y="731"/>
                    </a:lnTo>
                    <a:lnTo>
                      <a:pt x="4161" y="780"/>
                    </a:lnTo>
                    <a:lnTo>
                      <a:pt x="4088" y="828"/>
                    </a:lnTo>
                    <a:lnTo>
                      <a:pt x="4040" y="853"/>
                    </a:lnTo>
                    <a:lnTo>
                      <a:pt x="4015" y="926"/>
                    </a:lnTo>
                    <a:lnTo>
                      <a:pt x="3991" y="974"/>
                    </a:lnTo>
                    <a:lnTo>
                      <a:pt x="3967" y="1047"/>
                    </a:lnTo>
                    <a:lnTo>
                      <a:pt x="3991" y="1072"/>
                    </a:lnTo>
                    <a:lnTo>
                      <a:pt x="4015" y="1096"/>
                    </a:lnTo>
                    <a:lnTo>
                      <a:pt x="4137" y="1096"/>
                    </a:lnTo>
                    <a:lnTo>
                      <a:pt x="4259" y="1072"/>
                    </a:lnTo>
                    <a:lnTo>
                      <a:pt x="4429" y="999"/>
                    </a:lnTo>
                    <a:lnTo>
                      <a:pt x="4502" y="1096"/>
                    </a:lnTo>
                    <a:lnTo>
                      <a:pt x="4332" y="1193"/>
                    </a:lnTo>
                    <a:lnTo>
                      <a:pt x="4186" y="1291"/>
                    </a:lnTo>
                    <a:lnTo>
                      <a:pt x="4137" y="1339"/>
                    </a:lnTo>
                    <a:lnTo>
                      <a:pt x="4113" y="1388"/>
                    </a:lnTo>
                    <a:lnTo>
                      <a:pt x="4113" y="1412"/>
                    </a:lnTo>
                    <a:lnTo>
                      <a:pt x="4113" y="1436"/>
                    </a:lnTo>
                    <a:lnTo>
                      <a:pt x="4210" y="1485"/>
                    </a:lnTo>
                    <a:lnTo>
                      <a:pt x="4307" y="1485"/>
                    </a:lnTo>
                    <a:lnTo>
                      <a:pt x="4405" y="1461"/>
                    </a:lnTo>
                    <a:lnTo>
                      <a:pt x="4551" y="1436"/>
                    </a:lnTo>
                    <a:lnTo>
                      <a:pt x="4672" y="1364"/>
                    </a:lnTo>
                    <a:lnTo>
                      <a:pt x="4745" y="1509"/>
                    </a:lnTo>
                    <a:lnTo>
                      <a:pt x="4429" y="1582"/>
                    </a:lnTo>
                    <a:lnTo>
                      <a:pt x="4332" y="1631"/>
                    </a:lnTo>
                    <a:lnTo>
                      <a:pt x="4210" y="1680"/>
                    </a:lnTo>
                    <a:lnTo>
                      <a:pt x="4113" y="1753"/>
                    </a:lnTo>
                    <a:lnTo>
                      <a:pt x="4040" y="1826"/>
                    </a:lnTo>
                    <a:lnTo>
                      <a:pt x="4040" y="1874"/>
                    </a:lnTo>
                    <a:lnTo>
                      <a:pt x="4064" y="1899"/>
                    </a:lnTo>
                    <a:lnTo>
                      <a:pt x="4283" y="1899"/>
                    </a:lnTo>
                    <a:lnTo>
                      <a:pt x="4502" y="1850"/>
                    </a:lnTo>
                    <a:lnTo>
                      <a:pt x="4818" y="1801"/>
                    </a:lnTo>
                    <a:lnTo>
                      <a:pt x="4818" y="1947"/>
                    </a:lnTo>
                    <a:lnTo>
                      <a:pt x="4794" y="2093"/>
                    </a:lnTo>
                    <a:lnTo>
                      <a:pt x="4794" y="2118"/>
                    </a:lnTo>
                    <a:lnTo>
                      <a:pt x="4770" y="2118"/>
                    </a:lnTo>
                    <a:lnTo>
                      <a:pt x="4502" y="2166"/>
                    </a:lnTo>
                    <a:lnTo>
                      <a:pt x="4234" y="2264"/>
                    </a:lnTo>
                    <a:lnTo>
                      <a:pt x="4015" y="2312"/>
                    </a:lnTo>
                    <a:lnTo>
                      <a:pt x="3894" y="2361"/>
                    </a:lnTo>
                    <a:lnTo>
                      <a:pt x="3796" y="2410"/>
                    </a:lnTo>
                    <a:lnTo>
                      <a:pt x="3796" y="2434"/>
                    </a:lnTo>
                    <a:lnTo>
                      <a:pt x="3796" y="2483"/>
                    </a:lnTo>
                    <a:lnTo>
                      <a:pt x="3821" y="2531"/>
                    </a:lnTo>
                    <a:lnTo>
                      <a:pt x="3894" y="2580"/>
                    </a:lnTo>
                    <a:lnTo>
                      <a:pt x="3991" y="2604"/>
                    </a:lnTo>
                    <a:lnTo>
                      <a:pt x="4210" y="2604"/>
                    </a:lnTo>
                    <a:lnTo>
                      <a:pt x="4453" y="2580"/>
                    </a:lnTo>
                    <a:lnTo>
                      <a:pt x="4672" y="2507"/>
                    </a:lnTo>
                    <a:lnTo>
                      <a:pt x="4672" y="2507"/>
                    </a:lnTo>
                    <a:lnTo>
                      <a:pt x="4526" y="2750"/>
                    </a:lnTo>
                    <a:lnTo>
                      <a:pt x="4283" y="2750"/>
                    </a:lnTo>
                    <a:lnTo>
                      <a:pt x="4064" y="2775"/>
                    </a:lnTo>
                    <a:lnTo>
                      <a:pt x="3845" y="2823"/>
                    </a:lnTo>
                    <a:lnTo>
                      <a:pt x="3723" y="2848"/>
                    </a:lnTo>
                    <a:lnTo>
                      <a:pt x="3626" y="2896"/>
                    </a:lnTo>
                    <a:lnTo>
                      <a:pt x="3626" y="2921"/>
                    </a:lnTo>
                    <a:lnTo>
                      <a:pt x="3602" y="2969"/>
                    </a:lnTo>
                    <a:lnTo>
                      <a:pt x="3626" y="2994"/>
                    </a:lnTo>
                    <a:lnTo>
                      <a:pt x="3650" y="2994"/>
                    </a:lnTo>
                    <a:lnTo>
                      <a:pt x="3918" y="3091"/>
                    </a:lnTo>
                    <a:lnTo>
                      <a:pt x="4064" y="3115"/>
                    </a:lnTo>
                    <a:lnTo>
                      <a:pt x="4234" y="3115"/>
                    </a:lnTo>
                    <a:lnTo>
                      <a:pt x="4040" y="3286"/>
                    </a:lnTo>
                    <a:lnTo>
                      <a:pt x="3869" y="3213"/>
                    </a:lnTo>
                    <a:lnTo>
                      <a:pt x="3675" y="3188"/>
                    </a:lnTo>
                    <a:lnTo>
                      <a:pt x="3504" y="3213"/>
                    </a:lnTo>
                    <a:lnTo>
                      <a:pt x="3407" y="3237"/>
                    </a:lnTo>
                    <a:lnTo>
                      <a:pt x="3358" y="3286"/>
                    </a:lnTo>
                    <a:lnTo>
                      <a:pt x="3334" y="3310"/>
                    </a:lnTo>
                    <a:lnTo>
                      <a:pt x="3334" y="3334"/>
                    </a:lnTo>
                    <a:lnTo>
                      <a:pt x="3358" y="3407"/>
                    </a:lnTo>
                    <a:lnTo>
                      <a:pt x="3480" y="3456"/>
                    </a:lnTo>
                    <a:lnTo>
                      <a:pt x="3602" y="3480"/>
                    </a:lnTo>
                    <a:lnTo>
                      <a:pt x="3383" y="3480"/>
                    </a:lnTo>
                    <a:lnTo>
                      <a:pt x="3139" y="3456"/>
                    </a:lnTo>
                    <a:lnTo>
                      <a:pt x="2920" y="3383"/>
                    </a:lnTo>
                    <a:lnTo>
                      <a:pt x="2701" y="3261"/>
                    </a:lnTo>
                    <a:lnTo>
                      <a:pt x="2507" y="3115"/>
                    </a:lnTo>
                    <a:lnTo>
                      <a:pt x="2337" y="2945"/>
                    </a:lnTo>
                    <a:lnTo>
                      <a:pt x="2191" y="2750"/>
                    </a:lnTo>
                    <a:lnTo>
                      <a:pt x="2093" y="2531"/>
                    </a:lnTo>
                    <a:lnTo>
                      <a:pt x="2020" y="2288"/>
                    </a:lnTo>
                    <a:lnTo>
                      <a:pt x="1996" y="2069"/>
                    </a:lnTo>
                    <a:lnTo>
                      <a:pt x="1972" y="1826"/>
                    </a:lnTo>
                    <a:lnTo>
                      <a:pt x="2020" y="1582"/>
                    </a:lnTo>
                    <a:lnTo>
                      <a:pt x="2069" y="1364"/>
                    </a:lnTo>
                    <a:lnTo>
                      <a:pt x="2191" y="1169"/>
                    </a:lnTo>
                    <a:lnTo>
                      <a:pt x="2312" y="974"/>
                    </a:lnTo>
                    <a:lnTo>
                      <a:pt x="2483" y="828"/>
                    </a:lnTo>
                    <a:lnTo>
                      <a:pt x="2653" y="731"/>
                    </a:lnTo>
                    <a:lnTo>
                      <a:pt x="2799" y="658"/>
                    </a:lnTo>
                    <a:lnTo>
                      <a:pt x="2896" y="682"/>
                    </a:lnTo>
                    <a:lnTo>
                      <a:pt x="2969" y="682"/>
                    </a:lnTo>
                    <a:lnTo>
                      <a:pt x="3042" y="658"/>
                    </a:lnTo>
                    <a:lnTo>
                      <a:pt x="3115" y="561"/>
                    </a:lnTo>
                    <a:lnTo>
                      <a:pt x="3261" y="512"/>
                    </a:lnTo>
                    <a:lnTo>
                      <a:pt x="3431" y="439"/>
                    </a:lnTo>
                    <a:close/>
                    <a:moveTo>
                      <a:pt x="3869" y="4454"/>
                    </a:moveTo>
                    <a:lnTo>
                      <a:pt x="4137" y="4478"/>
                    </a:lnTo>
                    <a:lnTo>
                      <a:pt x="4040" y="4575"/>
                    </a:lnTo>
                    <a:lnTo>
                      <a:pt x="4015" y="4624"/>
                    </a:lnTo>
                    <a:lnTo>
                      <a:pt x="4015" y="4673"/>
                    </a:lnTo>
                    <a:lnTo>
                      <a:pt x="4064" y="4721"/>
                    </a:lnTo>
                    <a:lnTo>
                      <a:pt x="4113" y="4770"/>
                    </a:lnTo>
                    <a:lnTo>
                      <a:pt x="4186" y="4770"/>
                    </a:lnTo>
                    <a:lnTo>
                      <a:pt x="4429" y="4697"/>
                    </a:lnTo>
                    <a:lnTo>
                      <a:pt x="4672" y="4624"/>
                    </a:lnTo>
                    <a:lnTo>
                      <a:pt x="4745" y="4600"/>
                    </a:lnTo>
                    <a:lnTo>
                      <a:pt x="4867" y="4648"/>
                    </a:lnTo>
                    <a:lnTo>
                      <a:pt x="4745" y="4673"/>
                    </a:lnTo>
                    <a:lnTo>
                      <a:pt x="4648" y="4721"/>
                    </a:lnTo>
                    <a:lnTo>
                      <a:pt x="4526" y="4770"/>
                    </a:lnTo>
                    <a:lnTo>
                      <a:pt x="4478" y="4867"/>
                    </a:lnTo>
                    <a:lnTo>
                      <a:pt x="4453" y="4940"/>
                    </a:lnTo>
                    <a:lnTo>
                      <a:pt x="4478" y="4965"/>
                    </a:lnTo>
                    <a:lnTo>
                      <a:pt x="4502" y="4965"/>
                    </a:lnTo>
                    <a:lnTo>
                      <a:pt x="4624" y="4989"/>
                    </a:lnTo>
                    <a:lnTo>
                      <a:pt x="4770" y="4965"/>
                    </a:lnTo>
                    <a:lnTo>
                      <a:pt x="5013" y="4940"/>
                    </a:lnTo>
                    <a:lnTo>
                      <a:pt x="5183" y="4940"/>
                    </a:lnTo>
                    <a:lnTo>
                      <a:pt x="5329" y="4916"/>
                    </a:lnTo>
                    <a:lnTo>
                      <a:pt x="5378" y="4965"/>
                    </a:lnTo>
                    <a:lnTo>
                      <a:pt x="5232" y="4989"/>
                    </a:lnTo>
                    <a:lnTo>
                      <a:pt x="5110" y="5038"/>
                    </a:lnTo>
                    <a:lnTo>
                      <a:pt x="5013" y="5111"/>
                    </a:lnTo>
                    <a:lnTo>
                      <a:pt x="4964" y="5232"/>
                    </a:lnTo>
                    <a:lnTo>
                      <a:pt x="4964" y="5281"/>
                    </a:lnTo>
                    <a:lnTo>
                      <a:pt x="4989" y="5305"/>
                    </a:lnTo>
                    <a:lnTo>
                      <a:pt x="5086" y="5354"/>
                    </a:lnTo>
                    <a:lnTo>
                      <a:pt x="5159" y="5354"/>
                    </a:lnTo>
                    <a:lnTo>
                      <a:pt x="5354" y="5330"/>
                    </a:lnTo>
                    <a:lnTo>
                      <a:pt x="5694" y="5330"/>
                    </a:lnTo>
                    <a:lnTo>
                      <a:pt x="5792" y="5476"/>
                    </a:lnTo>
                    <a:lnTo>
                      <a:pt x="5621" y="5524"/>
                    </a:lnTo>
                    <a:lnTo>
                      <a:pt x="5475" y="5597"/>
                    </a:lnTo>
                    <a:lnTo>
                      <a:pt x="5451" y="5622"/>
                    </a:lnTo>
                    <a:lnTo>
                      <a:pt x="5475" y="5646"/>
                    </a:lnTo>
                    <a:lnTo>
                      <a:pt x="5548" y="5695"/>
                    </a:lnTo>
                    <a:lnTo>
                      <a:pt x="5646" y="5719"/>
                    </a:lnTo>
                    <a:lnTo>
                      <a:pt x="5816" y="5743"/>
                    </a:lnTo>
                    <a:lnTo>
                      <a:pt x="5938" y="5743"/>
                    </a:lnTo>
                    <a:lnTo>
                      <a:pt x="6011" y="5914"/>
                    </a:lnTo>
                    <a:lnTo>
                      <a:pt x="5840" y="5962"/>
                    </a:lnTo>
                    <a:lnTo>
                      <a:pt x="5767" y="5987"/>
                    </a:lnTo>
                    <a:lnTo>
                      <a:pt x="5719" y="6035"/>
                    </a:lnTo>
                    <a:lnTo>
                      <a:pt x="5694" y="6084"/>
                    </a:lnTo>
                    <a:lnTo>
                      <a:pt x="5719" y="6108"/>
                    </a:lnTo>
                    <a:lnTo>
                      <a:pt x="5913" y="6157"/>
                    </a:lnTo>
                    <a:lnTo>
                      <a:pt x="6108" y="6181"/>
                    </a:lnTo>
                    <a:lnTo>
                      <a:pt x="6157" y="6400"/>
                    </a:lnTo>
                    <a:lnTo>
                      <a:pt x="6084" y="6400"/>
                    </a:lnTo>
                    <a:lnTo>
                      <a:pt x="5938" y="6425"/>
                    </a:lnTo>
                    <a:lnTo>
                      <a:pt x="5889" y="6473"/>
                    </a:lnTo>
                    <a:lnTo>
                      <a:pt x="5816" y="6522"/>
                    </a:lnTo>
                    <a:lnTo>
                      <a:pt x="5816" y="6546"/>
                    </a:lnTo>
                    <a:lnTo>
                      <a:pt x="5816" y="6595"/>
                    </a:lnTo>
                    <a:lnTo>
                      <a:pt x="5840" y="6644"/>
                    </a:lnTo>
                    <a:lnTo>
                      <a:pt x="5889" y="6692"/>
                    </a:lnTo>
                    <a:lnTo>
                      <a:pt x="5962" y="6717"/>
                    </a:lnTo>
                    <a:lnTo>
                      <a:pt x="6084" y="6717"/>
                    </a:lnTo>
                    <a:lnTo>
                      <a:pt x="6230" y="6692"/>
                    </a:lnTo>
                    <a:lnTo>
                      <a:pt x="6278" y="6887"/>
                    </a:lnTo>
                    <a:lnTo>
                      <a:pt x="6059" y="6887"/>
                    </a:lnTo>
                    <a:lnTo>
                      <a:pt x="6035" y="6911"/>
                    </a:lnTo>
                    <a:lnTo>
                      <a:pt x="6011" y="6936"/>
                    </a:lnTo>
                    <a:lnTo>
                      <a:pt x="6011" y="6984"/>
                    </a:lnTo>
                    <a:lnTo>
                      <a:pt x="6035" y="7033"/>
                    </a:lnTo>
                    <a:lnTo>
                      <a:pt x="6084" y="7082"/>
                    </a:lnTo>
                    <a:lnTo>
                      <a:pt x="6157" y="7106"/>
                    </a:lnTo>
                    <a:lnTo>
                      <a:pt x="6303" y="7130"/>
                    </a:lnTo>
                    <a:lnTo>
                      <a:pt x="6327" y="7301"/>
                    </a:lnTo>
                    <a:lnTo>
                      <a:pt x="6157" y="7301"/>
                    </a:lnTo>
                    <a:lnTo>
                      <a:pt x="6084" y="7325"/>
                    </a:lnTo>
                    <a:lnTo>
                      <a:pt x="6035" y="7374"/>
                    </a:lnTo>
                    <a:lnTo>
                      <a:pt x="6011" y="7447"/>
                    </a:lnTo>
                    <a:lnTo>
                      <a:pt x="6011" y="7471"/>
                    </a:lnTo>
                    <a:lnTo>
                      <a:pt x="6035" y="7520"/>
                    </a:lnTo>
                    <a:lnTo>
                      <a:pt x="6084" y="7544"/>
                    </a:lnTo>
                    <a:lnTo>
                      <a:pt x="6132" y="7568"/>
                    </a:lnTo>
                    <a:lnTo>
                      <a:pt x="6254" y="7593"/>
                    </a:lnTo>
                    <a:lnTo>
                      <a:pt x="6351" y="7617"/>
                    </a:lnTo>
                    <a:lnTo>
                      <a:pt x="6351" y="7739"/>
                    </a:lnTo>
                    <a:lnTo>
                      <a:pt x="6157" y="7739"/>
                    </a:lnTo>
                    <a:lnTo>
                      <a:pt x="6132" y="7763"/>
                    </a:lnTo>
                    <a:lnTo>
                      <a:pt x="6084" y="7787"/>
                    </a:lnTo>
                    <a:lnTo>
                      <a:pt x="6059" y="7860"/>
                    </a:lnTo>
                    <a:lnTo>
                      <a:pt x="6059" y="7885"/>
                    </a:lnTo>
                    <a:lnTo>
                      <a:pt x="6059" y="7909"/>
                    </a:lnTo>
                    <a:lnTo>
                      <a:pt x="6132" y="7982"/>
                    </a:lnTo>
                    <a:lnTo>
                      <a:pt x="6230" y="8006"/>
                    </a:lnTo>
                    <a:lnTo>
                      <a:pt x="6327" y="8031"/>
                    </a:lnTo>
                    <a:lnTo>
                      <a:pt x="6327" y="8177"/>
                    </a:lnTo>
                    <a:lnTo>
                      <a:pt x="6205" y="8201"/>
                    </a:lnTo>
                    <a:lnTo>
                      <a:pt x="6157" y="8225"/>
                    </a:lnTo>
                    <a:lnTo>
                      <a:pt x="6108" y="8250"/>
                    </a:lnTo>
                    <a:lnTo>
                      <a:pt x="6084" y="8298"/>
                    </a:lnTo>
                    <a:lnTo>
                      <a:pt x="6084" y="8323"/>
                    </a:lnTo>
                    <a:lnTo>
                      <a:pt x="6084" y="8371"/>
                    </a:lnTo>
                    <a:lnTo>
                      <a:pt x="6108" y="8420"/>
                    </a:lnTo>
                    <a:lnTo>
                      <a:pt x="6205" y="8469"/>
                    </a:lnTo>
                    <a:lnTo>
                      <a:pt x="6303" y="8469"/>
                    </a:lnTo>
                    <a:lnTo>
                      <a:pt x="6278" y="8590"/>
                    </a:lnTo>
                    <a:lnTo>
                      <a:pt x="6205" y="8639"/>
                    </a:lnTo>
                    <a:lnTo>
                      <a:pt x="6181" y="8712"/>
                    </a:lnTo>
                    <a:lnTo>
                      <a:pt x="6181" y="8809"/>
                    </a:lnTo>
                    <a:lnTo>
                      <a:pt x="6205" y="8834"/>
                    </a:lnTo>
                    <a:lnTo>
                      <a:pt x="6254" y="8882"/>
                    </a:lnTo>
                    <a:lnTo>
                      <a:pt x="6327" y="8907"/>
                    </a:lnTo>
                    <a:lnTo>
                      <a:pt x="6327" y="8931"/>
                    </a:lnTo>
                    <a:lnTo>
                      <a:pt x="6327" y="8980"/>
                    </a:lnTo>
                    <a:lnTo>
                      <a:pt x="6303" y="9028"/>
                    </a:lnTo>
                    <a:lnTo>
                      <a:pt x="6254" y="9101"/>
                    </a:lnTo>
                    <a:lnTo>
                      <a:pt x="6157" y="9199"/>
                    </a:lnTo>
                    <a:lnTo>
                      <a:pt x="6084" y="9223"/>
                    </a:lnTo>
                    <a:lnTo>
                      <a:pt x="6011" y="9199"/>
                    </a:lnTo>
                    <a:lnTo>
                      <a:pt x="5962" y="9174"/>
                    </a:lnTo>
                    <a:lnTo>
                      <a:pt x="5913" y="9126"/>
                    </a:lnTo>
                    <a:lnTo>
                      <a:pt x="5865" y="9053"/>
                    </a:lnTo>
                    <a:lnTo>
                      <a:pt x="5865" y="9004"/>
                    </a:lnTo>
                    <a:lnTo>
                      <a:pt x="5865" y="8858"/>
                    </a:lnTo>
                    <a:lnTo>
                      <a:pt x="5865" y="8834"/>
                    </a:lnTo>
                    <a:lnTo>
                      <a:pt x="5913" y="8542"/>
                    </a:lnTo>
                    <a:lnTo>
                      <a:pt x="5938" y="8201"/>
                    </a:lnTo>
                    <a:lnTo>
                      <a:pt x="5913" y="7812"/>
                    </a:lnTo>
                    <a:lnTo>
                      <a:pt x="5865" y="7398"/>
                    </a:lnTo>
                    <a:lnTo>
                      <a:pt x="5792" y="7009"/>
                    </a:lnTo>
                    <a:lnTo>
                      <a:pt x="5719" y="6838"/>
                    </a:lnTo>
                    <a:lnTo>
                      <a:pt x="5646" y="6668"/>
                    </a:lnTo>
                    <a:lnTo>
                      <a:pt x="5548" y="6522"/>
                    </a:lnTo>
                    <a:lnTo>
                      <a:pt x="5451" y="6400"/>
                    </a:lnTo>
                    <a:lnTo>
                      <a:pt x="5329" y="6327"/>
                    </a:lnTo>
                    <a:lnTo>
                      <a:pt x="5208" y="6254"/>
                    </a:lnTo>
                    <a:lnTo>
                      <a:pt x="5135" y="6254"/>
                    </a:lnTo>
                    <a:lnTo>
                      <a:pt x="5086" y="6279"/>
                    </a:lnTo>
                    <a:lnTo>
                      <a:pt x="5062" y="6327"/>
                    </a:lnTo>
                    <a:lnTo>
                      <a:pt x="5037" y="6376"/>
                    </a:lnTo>
                    <a:lnTo>
                      <a:pt x="4818" y="6376"/>
                    </a:lnTo>
                    <a:lnTo>
                      <a:pt x="4745" y="6400"/>
                    </a:lnTo>
                    <a:lnTo>
                      <a:pt x="4672" y="6449"/>
                    </a:lnTo>
                    <a:lnTo>
                      <a:pt x="4648" y="6546"/>
                    </a:lnTo>
                    <a:lnTo>
                      <a:pt x="4672" y="6571"/>
                    </a:lnTo>
                    <a:lnTo>
                      <a:pt x="4697" y="6595"/>
                    </a:lnTo>
                    <a:lnTo>
                      <a:pt x="4770" y="6619"/>
                    </a:lnTo>
                    <a:lnTo>
                      <a:pt x="4867" y="6619"/>
                    </a:lnTo>
                    <a:lnTo>
                      <a:pt x="4964" y="6644"/>
                    </a:lnTo>
                    <a:lnTo>
                      <a:pt x="4916" y="6887"/>
                    </a:lnTo>
                    <a:lnTo>
                      <a:pt x="4770" y="6911"/>
                    </a:lnTo>
                    <a:lnTo>
                      <a:pt x="4624" y="6960"/>
                    </a:lnTo>
                    <a:lnTo>
                      <a:pt x="4478" y="7033"/>
                    </a:lnTo>
                    <a:lnTo>
                      <a:pt x="4356" y="7130"/>
                    </a:lnTo>
                    <a:lnTo>
                      <a:pt x="4356" y="7155"/>
                    </a:lnTo>
                    <a:lnTo>
                      <a:pt x="4356" y="7179"/>
                    </a:lnTo>
                    <a:lnTo>
                      <a:pt x="4356" y="7203"/>
                    </a:lnTo>
                    <a:lnTo>
                      <a:pt x="4380" y="7228"/>
                    </a:lnTo>
                    <a:lnTo>
                      <a:pt x="4648" y="7228"/>
                    </a:lnTo>
                    <a:lnTo>
                      <a:pt x="4916" y="7203"/>
                    </a:lnTo>
                    <a:lnTo>
                      <a:pt x="4916" y="7349"/>
                    </a:lnTo>
                    <a:lnTo>
                      <a:pt x="4770" y="7374"/>
                    </a:lnTo>
                    <a:lnTo>
                      <a:pt x="4672" y="7398"/>
                    </a:lnTo>
                    <a:lnTo>
                      <a:pt x="4575" y="7422"/>
                    </a:lnTo>
                    <a:lnTo>
                      <a:pt x="4478" y="7471"/>
                    </a:lnTo>
                    <a:lnTo>
                      <a:pt x="4405" y="7544"/>
                    </a:lnTo>
                    <a:lnTo>
                      <a:pt x="4405" y="7568"/>
                    </a:lnTo>
                    <a:lnTo>
                      <a:pt x="4405" y="7593"/>
                    </a:lnTo>
                    <a:lnTo>
                      <a:pt x="4502" y="7641"/>
                    </a:lnTo>
                    <a:lnTo>
                      <a:pt x="4624" y="7666"/>
                    </a:lnTo>
                    <a:lnTo>
                      <a:pt x="4770" y="7690"/>
                    </a:lnTo>
                    <a:lnTo>
                      <a:pt x="4916" y="7690"/>
                    </a:lnTo>
                    <a:lnTo>
                      <a:pt x="4916" y="7909"/>
                    </a:lnTo>
                    <a:lnTo>
                      <a:pt x="4697" y="7909"/>
                    </a:lnTo>
                    <a:lnTo>
                      <a:pt x="4478" y="7958"/>
                    </a:lnTo>
                    <a:lnTo>
                      <a:pt x="4405" y="7982"/>
                    </a:lnTo>
                    <a:lnTo>
                      <a:pt x="4332" y="8031"/>
                    </a:lnTo>
                    <a:lnTo>
                      <a:pt x="4307" y="8079"/>
                    </a:lnTo>
                    <a:lnTo>
                      <a:pt x="4307" y="8128"/>
                    </a:lnTo>
                    <a:lnTo>
                      <a:pt x="4332" y="8152"/>
                    </a:lnTo>
                    <a:lnTo>
                      <a:pt x="4405" y="8201"/>
                    </a:lnTo>
                    <a:lnTo>
                      <a:pt x="4526" y="8225"/>
                    </a:lnTo>
                    <a:lnTo>
                      <a:pt x="4794" y="8201"/>
                    </a:lnTo>
                    <a:lnTo>
                      <a:pt x="4916" y="8201"/>
                    </a:lnTo>
                    <a:lnTo>
                      <a:pt x="4916" y="8420"/>
                    </a:lnTo>
                    <a:lnTo>
                      <a:pt x="4770" y="8396"/>
                    </a:lnTo>
                    <a:lnTo>
                      <a:pt x="4648" y="8420"/>
                    </a:lnTo>
                    <a:lnTo>
                      <a:pt x="4478" y="8469"/>
                    </a:lnTo>
                    <a:lnTo>
                      <a:pt x="4405" y="8493"/>
                    </a:lnTo>
                    <a:lnTo>
                      <a:pt x="4332" y="8542"/>
                    </a:lnTo>
                    <a:lnTo>
                      <a:pt x="4307" y="8566"/>
                    </a:lnTo>
                    <a:lnTo>
                      <a:pt x="4307" y="8590"/>
                    </a:lnTo>
                    <a:lnTo>
                      <a:pt x="4356" y="8639"/>
                    </a:lnTo>
                    <a:lnTo>
                      <a:pt x="4429" y="8688"/>
                    </a:lnTo>
                    <a:lnTo>
                      <a:pt x="4502" y="8712"/>
                    </a:lnTo>
                    <a:lnTo>
                      <a:pt x="4672" y="8736"/>
                    </a:lnTo>
                    <a:lnTo>
                      <a:pt x="4794" y="8736"/>
                    </a:lnTo>
                    <a:lnTo>
                      <a:pt x="4916" y="8712"/>
                    </a:lnTo>
                    <a:lnTo>
                      <a:pt x="4916" y="8980"/>
                    </a:lnTo>
                    <a:lnTo>
                      <a:pt x="4770" y="9004"/>
                    </a:lnTo>
                    <a:lnTo>
                      <a:pt x="4624" y="9028"/>
                    </a:lnTo>
                    <a:lnTo>
                      <a:pt x="4356" y="9126"/>
                    </a:lnTo>
                    <a:lnTo>
                      <a:pt x="4332" y="9150"/>
                    </a:lnTo>
                    <a:lnTo>
                      <a:pt x="4356" y="9174"/>
                    </a:lnTo>
                    <a:lnTo>
                      <a:pt x="4478" y="9223"/>
                    </a:lnTo>
                    <a:lnTo>
                      <a:pt x="4599" y="9247"/>
                    </a:lnTo>
                    <a:lnTo>
                      <a:pt x="4843" y="9247"/>
                    </a:lnTo>
                    <a:lnTo>
                      <a:pt x="4940" y="9223"/>
                    </a:lnTo>
                    <a:lnTo>
                      <a:pt x="4940" y="9466"/>
                    </a:lnTo>
                    <a:lnTo>
                      <a:pt x="4770" y="9490"/>
                    </a:lnTo>
                    <a:lnTo>
                      <a:pt x="4575" y="9515"/>
                    </a:lnTo>
                    <a:lnTo>
                      <a:pt x="4380" y="9563"/>
                    </a:lnTo>
                    <a:lnTo>
                      <a:pt x="4356" y="9588"/>
                    </a:lnTo>
                    <a:lnTo>
                      <a:pt x="4332" y="9661"/>
                    </a:lnTo>
                    <a:lnTo>
                      <a:pt x="4332" y="9709"/>
                    </a:lnTo>
                    <a:lnTo>
                      <a:pt x="4356" y="9758"/>
                    </a:lnTo>
                    <a:lnTo>
                      <a:pt x="4453" y="9807"/>
                    </a:lnTo>
                    <a:lnTo>
                      <a:pt x="4526" y="9831"/>
                    </a:lnTo>
                    <a:lnTo>
                      <a:pt x="4721" y="9855"/>
                    </a:lnTo>
                    <a:lnTo>
                      <a:pt x="4964" y="9855"/>
                    </a:lnTo>
                    <a:lnTo>
                      <a:pt x="4964" y="10026"/>
                    </a:lnTo>
                    <a:lnTo>
                      <a:pt x="4818" y="10026"/>
                    </a:lnTo>
                    <a:lnTo>
                      <a:pt x="4672" y="10050"/>
                    </a:lnTo>
                    <a:lnTo>
                      <a:pt x="4551" y="10099"/>
                    </a:lnTo>
                    <a:lnTo>
                      <a:pt x="4405" y="10172"/>
                    </a:lnTo>
                    <a:lnTo>
                      <a:pt x="4405" y="10196"/>
                    </a:lnTo>
                    <a:lnTo>
                      <a:pt x="4405" y="10220"/>
                    </a:lnTo>
                    <a:lnTo>
                      <a:pt x="4551" y="10269"/>
                    </a:lnTo>
                    <a:lnTo>
                      <a:pt x="4697" y="10318"/>
                    </a:lnTo>
                    <a:lnTo>
                      <a:pt x="4916" y="10318"/>
                    </a:lnTo>
                    <a:lnTo>
                      <a:pt x="4989" y="10269"/>
                    </a:lnTo>
                    <a:lnTo>
                      <a:pt x="4989" y="10561"/>
                    </a:lnTo>
                    <a:lnTo>
                      <a:pt x="4867" y="10561"/>
                    </a:lnTo>
                    <a:lnTo>
                      <a:pt x="4721" y="10610"/>
                    </a:lnTo>
                    <a:lnTo>
                      <a:pt x="4551" y="10658"/>
                    </a:lnTo>
                    <a:lnTo>
                      <a:pt x="4478" y="10707"/>
                    </a:lnTo>
                    <a:lnTo>
                      <a:pt x="4429" y="10780"/>
                    </a:lnTo>
                    <a:lnTo>
                      <a:pt x="4429" y="10804"/>
                    </a:lnTo>
                    <a:lnTo>
                      <a:pt x="4478" y="10853"/>
                    </a:lnTo>
                    <a:lnTo>
                      <a:pt x="4551" y="10902"/>
                    </a:lnTo>
                    <a:lnTo>
                      <a:pt x="4721" y="10902"/>
                    </a:lnTo>
                    <a:lnTo>
                      <a:pt x="4867" y="10877"/>
                    </a:lnTo>
                    <a:lnTo>
                      <a:pt x="5013" y="10829"/>
                    </a:lnTo>
                    <a:lnTo>
                      <a:pt x="5013" y="10853"/>
                    </a:lnTo>
                    <a:lnTo>
                      <a:pt x="5013" y="10950"/>
                    </a:lnTo>
                    <a:lnTo>
                      <a:pt x="4843" y="10999"/>
                    </a:lnTo>
                    <a:lnTo>
                      <a:pt x="4672" y="11048"/>
                    </a:lnTo>
                    <a:lnTo>
                      <a:pt x="4599" y="11072"/>
                    </a:lnTo>
                    <a:lnTo>
                      <a:pt x="4502" y="11121"/>
                    </a:lnTo>
                    <a:lnTo>
                      <a:pt x="4502" y="11169"/>
                    </a:lnTo>
                    <a:lnTo>
                      <a:pt x="4502" y="11218"/>
                    </a:lnTo>
                    <a:lnTo>
                      <a:pt x="4575" y="11291"/>
                    </a:lnTo>
                    <a:lnTo>
                      <a:pt x="4648" y="11340"/>
                    </a:lnTo>
                    <a:lnTo>
                      <a:pt x="4843" y="11340"/>
                    </a:lnTo>
                    <a:lnTo>
                      <a:pt x="5037" y="11315"/>
                    </a:lnTo>
                    <a:lnTo>
                      <a:pt x="5037" y="11461"/>
                    </a:lnTo>
                    <a:lnTo>
                      <a:pt x="4916" y="11486"/>
                    </a:lnTo>
                    <a:lnTo>
                      <a:pt x="4794" y="11510"/>
                    </a:lnTo>
                    <a:lnTo>
                      <a:pt x="4551" y="11607"/>
                    </a:lnTo>
                    <a:lnTo>
                      <a:pt x="4502" y="11632"/>
                    </a:lnTo>
                    <a:lnTo>
                      <a:pt x="4478" y="11656"/>
                    </a:lnTo>
                    <a:lnTo>
                      <a:pt x="4502" y="11753"/>
                    </a:lnTo>
                    <a:lnTo>
                      <a:pt x="4526" y="11802"/>
                    </a:lnTo>
                    <a:lnTo>
                      <a:pt x="4599" y="11851"/>
                    </a:lnTo>
                    <a:lnTo>
                      <a:pt x="4721" y="11851"/>
                    </a:lnTo>
                    <a:lnTo>
                      <a:pt x="4843" y="11826"/>
                    </a:lnTo>
                    <a:lnTo>
                      <a:pt x="4964" y="11802"/>
                    </a:lnTo>
                    <a:lnTo>
                      <a:pt x="5062" y="11753"/>
                    </a:lnTo>
                    <a:lnTo>
                      <a:pt x="5062" y="11948"/>
                    </a:lnTo>
                    <a:lnTo>
                      <a:pt x="4843" y="11997"/>
                    </a:lnTo>
                    <a:lnTo>
                      <a:pt x="4672" y="12070"/>
                    </a:lnTo>
                    <a:lnTo>
                      <a:pt x="4551" y="12191"/>
                    </a:lnTo>
                    <a:lnTo>
                      <a:pt x="4551" y="12216"/>
                    </a:lnTo>
                    <a:lnTo>
                      <a:pt x="4575" y="12240"/>
                    </a:lnTo>
                    <a:lnTo>
                      <a:pt x="4624" y="12264"/>
                    </a:lnTo>
                    <a:lnTo>
                      <a:pt x="4697" y="12289"/>
                    </a:lnTo>
                    <a:lnTo>
                      <a:pt x="5086" y="12289"/>
                    </a:lnTo>
                    <a:lnTo>
                      <a:pt x="5110" y="12483"/>
                    </a:lnTo>
                    <a:lnTo>
                      <a:pt x="4916" y="12532"/>
                    </a:lnTo>
                    <a:lnTo>
                      <a:pt x="4745" y="12629"/>
                    </a:lnTo>
                    <a:lnTo>
                      <a:pt x="4624" y="12727"/>
                    </a:lnTo>
                    <a:lnTo>
                      <a:pt x="4599" y="12800"/>
                    </a:lnTo>
                    <a:lnTo>
                      <a:pt x="4599" y="12848"/>
                    </a:lnTo>
                    <a:lnTo>
                      <a:pt x="4624" y="12873"/>
                    </a:lnTo>
                    <a:lnTo>
                      <a:pt x="4697" y="12897"/>
                    </a:lnTo>
                    <a:lnTo>
                      <a:pt x="4770" y="12897"/>
                    </a:lnTo>
                    <a:lnTo>
                      <a:pt x="4916" y="12873"/>
                    </a:lnTo>
                    <a:lnTo>
                      <a:pt x="5135" y="12824"/>
                    </a:lnTo>
                    <a:lnTo>
                      <a:pt x="5135" y="13067"/>
                    </a:lnTo>
                    <a:lnTo>
                      <a:pt x="4964" y="13140"/>
                    </a:lnTo>
                    <a:lnTo>
                      <a:pt x="4818" y="13165"/>
                    </a:lnTo>
                    <a:lnTo>
                      <a:pt x="4697" y="13238"/>
                    </a:lnTo>
                    <a:lnTo>
                      <a:pt x="4648" y="13286"/>
                    </a:lnTo>
                    <a:lnTo>
                      <a:pt x="4648" y="13311"/>
                    </a:lnTo>
                    <a:lnTo>
                      <a:pt x="4672" y="13335"/>
                    </a:lnTo>
                    <a:lnTo>
                      <a:pt x="4770" y="13384"/>
                    </a:lnTo>
                    <a:lnTo>
                      <a:pt x="4891" y="13408"/>
                    </a:lnTo>
                    <a:lnTo>
                      <a:pt x="5037" y="13384"/>
                    </a:lnTo>
                    <a:lnTo>
                      <a:pt x="5159" y="13359"/>
                    </a:lnTo>
                    <a:lnTo>
                      <a:pt x="5183" y="13530"/>
                    </a:lnTo>
                    <a:lnTo>
                      <a:pt x="5062" y="13578"/>
                    </a:lnTo>
                    <a:lnTo>
                      <a:pt x="4940" y="13627"/>
                    </a:lnTo>
                    <a:lnTo>
                      <a:pt x="4867" y="13676"/>
                    </a:lnTo>
                    <a:lnTo>
                      <a:pt x="4818" y="13700"/>
                    </a:lnTo>
                    <a:lnTo>
                      <a:pt x="4794" y="13749"/>
                    </a:lnTo>
                    <a:lnTo>
                      <a:pt x="4818" y="13797"/>
                    </a:lnTo>
                    <a:lnTo>
                      <a:pt x="4891" y="13846"/>
                    </a:lnTo>
                    <a:lnTo>
                      <a:pt x="4989" y="13870"/>
                    </a:lnTo>
                    <a:lnTo>
                      <a:pt x="5110" y="13846"/>
                    </a:lnTo>
                    <a:lnTo>
                      <a:pt x="5208" y="13822"/>
                    </a:lnTo>
                    <a:lnTo>
                      <a:pt x="5232" y="13919"/>
                    </a:lnTo>
                    <a:lnTo>
                      <a:pt x="5208" y="13919"/>
                    </a:lnTo>
                    <a:lnTo>
                      <a:pt x="4940" y="13992"/>
                    </a:lnTo>
                    <a:lnTo>
                      <a:pt x="4891" y="14016"/>
                    </a:lnTo>
                    <a:lnTo>
                      <a:pt x="4818" y="14065"/>
                    </a:lnTo>
                    <a:lnTo>
                      <a:pt x="4745" y="14138"/>
                    </a:lnTo>
                    <a:lnTo>
                      <a:pt x="4721" y="14187"/>
                    </a:lnTo>
                    <a:lnTo>
                      <a:pt x="4745" y="14211"/>
                    </a:lnTo>
                    <a:lnTo>
                      <a:pt x="4843" y="14260"/>
                    </a:lnTo>
                    <a:lnTo>
                      <a:pt x="4916" y="14284"/>
                    </a:lnTo>
                    <a:lnTo>
                      <a:pt x="5135" y="14284"/>
                    </a:lnTo>
                    <a:lnTo>
                      <a:pt x="5256" y="14235"/>
                    </a:lnTo>
                    <a:lnTo>
                      <a:pt x="5281" y="14406"/>
                    </a:lnTo>
                    <a:lnTo>
                      <a:pt x="5037" y="14430"/>
                    </a:lnTo>
                    <a:lnTo>
                      <a:pt x="4964" y="14454"/>
                    </a:lnTo>
                    <a:lnTo>
                      <a:pt x="4891" y="14527"/>
                    </a:lnTo>
                    <a:lnTo>
                      <a:pt x="4843" y="14576"/>
                    </a:lnTo>
                    <a:lnTo>
                      <a:pt x="4843" y="14625"/>
                    </a:lnTo>
                    <a:lnTo>
                      <a:pt x="4867" y="14649"/>
                    </a:lnTo>
                    <a:lnTo>
                      <a:pt x="4916" y="14698"/>
                    </a:lnTo>
                    <a:lnTo>
                      <a:pt x="4964" y="14722"/>
                    </a:lnTo>
                    <a:lnTo>
                      <a:pt x="5110" y="14722"/>
                    </a:lnTo>
                    <a:lnTo>
                      <a:pt x="5329" y="14698"/>
                    </a:lnTo>
                    <a:lnTo>
                      <a:pt x="5354" y="14868"/>
                    </a:lnTo>
                    <a:lnTo>
                      <a:pt x="5208" y="14892"/>
                    </a:lnTo>
                    <a:lnTo>
                      <a:pt x="5062" y="14965"/>
                    </a:lnTo>
                    <a:lnTo>
                      <a:pt x="5037" y="14990"/>
                    </a:lnTo>
                    <a:lnTo>
                      <a:pt x="5037" y="15014"/>
                    </a:lnTo>
                    <a:lnTo>
                      <a:pt x="5062" y="15038"/>
                    </a:lnTo>
                    <a:lnTo>
                      <a:pt x="5232" y="15087"/>
                    </a:lnTo>
                    <a:lnTo>
                      <a:pt x="5427" y="15111"/>
                    </a:lnTo>
                    <a:lnTo>
                      <a:pt x="5475" y="15136"/>
                    </a:lnTo>
                    <a:lnTo>
                      <a:pt x="5548" y="15160"/>
                    </a:lnTo>
                    <a:lnTo>
                      <a:pt x="5646" y="15160"/>
                    </a:lnTo>
                    <a:lnTo>
                      <a:pt x="5694" y="15209"/>
                    </a:lnTo>
                    <a:lnTo>
                      <a:pt x="5743" y="15282"/>
                    </a:lnTo>
                    <a:lnTo>
                      <a:pt x="5767" y="15355"/>
                    </a:lnTo>
                    <a:lnTo>
                      <a:pt x="5792" y="15428"/>
                    </a:lnTo>
                    <a:lnTo>
                      <a:pt x="5767" y="15501"/>
                    </a:lnTo>
                    <a:lnTo>
                      <a:pt x="5694" y="15574"/>
                    </a:lnTo>
                    <a:lnTo>
                      <a:pt x="5621" y="15598"/>
                    </a:lnTo>
                    <a:lnTo>
                      <a:pt x="5524" y="15622"/>
                    </a:lnTo>
                    <a:lnTo>
                      <a:pt x="5427" y="15622"/>
                    </a:lnTo>
                    <a:lnTo>
                      <a:pt x="5208" y="15574"/>
                    </a:lnTo>
                    <a:lnTo>
                      <a:pt x="4794" y="15452"/>
                    </a:lnTo>
                    <a:lnTo>
                      <a:pt x="4599" y="15403"/>
                    </a:lnTo>
                    <a:lnTo>
                      <a:pt x="4599" y="15330"/>
                    </a:lnTo>
                    <a:lnTo>
                      <a:pt x="4502" y="14990"/>
                    </a:lnTo>
                    <a:lnTo>
                      <a:pt x="4380" y="14673"/>
                    </a:lnTo>
                    <a:lnTo>
                      <a:pt x="4283" y="14333"/>
                    </a:lnTo>
                    <a:lnTo>
                      <a:pt x="4186" y="13992"/>
                    </a:lnTo>
                    <a:lnTo>
                      <a:pt x="4113" y="13651"/>
                    </a:lnTo>
                    <a:lnTo>
                      <a:pt x="4064" y="13335"/>
                    </a:lnTo>
                    <a:lnTo>
                      <a:pt x="4015" y="12678"/>
                    </a:lnTo>
                    <a:lnTo>
                      <a:pt x="3967" y="12191"/>
                    </a:lnTo>
                    <a:lnTo>
                      <a:pt x="3942" y="11948"/>
                    </a:lnTo>
                    <a:lnTo>
                      <a:pt x="3894" y="11705"/>
                    </a:lnTo>
                    <a:lnTo>
                      <a:pt x="3821" y="11486"/>
                    </a:lnTo>
                    <a:lnTo>
                      <a:pt x="3748" y="11267"/>
                    </a:lnTo>
                    <a:lnTo>
                      <a:pt x="3626" y="11048"/>
                    </a:lnTo>
                    <a:lnTo>
                      <a:pt x="3480" y="10877"/>
                    </a:lnTo>
                    <a:lnTo>
                      <a:pt x="3431" y="10853"/>
                    </a:lnTo>
                    <a:lnTo>
                      <a:pt x="3383" y="10829"/>
                    </a:lnTo>
                    <a:lnTo>
                      <a:pt x="3285" y="10853"/>
                    </a:lnTo>
                    <a:lnTo>
                      <a:pt x="3212" y="10877"/>
                    </a:lnTo>
                    <a:lnTo>
                      <a:pt x="3139" y="10950"/>
                    </a:lnTo>
                    <a:lnTo>
                      <a:pt x="3066" y="11023"/>
                    </a:lnTo>
                    <a:lnTo>
                      <a:pt x="2823" y="11023"/>
                    </a:lnTo>
                    <a:lnTo>
                      <a:pt x="2774" y="11048"/>
                    </a:lnTo>
                    <a:lnTo>
                      <a:pt x="2726" y="11072"/>
                    </a:lnTo>
                    <a:lnTo>
                      <a:pt x="2701" y="11096"/>
                    </a:lnTo>
                    <a:lnTo>
                      <a:pt x="2701" y="11121"/>
                    </a:lnTo>
                    <a:lnTo>
                      <a:pt x="2701" y="11169"/>
                    </a:lnTo>
                    <a:lnTo>
                      <a:pt x="2726" y="11194"/>
                    </a:lnTo>
                    <a:lnTo>
                      <a:pt x="2823" y="11242"/>
                    </a:lnTo>
                    <a:lnTo>
                      <a:pt x="2969" y="11242"/>
                    </a:lnTo>
                    <a:lnTo>
                      <a:pt x="2945" y="11364"/>
                    </a:lnTo>
                    <a:lnTo>
                      <a:pt x="2847" y="11340"/>
                    </a:lnTo>
                    <a:lnTo>
                      <a:pt x="2750" y="11364"/>
                    </a:lnTo>
                    <a:lnTo>
                      <a:pt x="2677" y="11364"/>
                    </a:lnTo>
                    <a:lnTo>
                      <a:pt x="2604" y="11388"/>
                    </a:lnTo>
                    <a:lnTo>
                      <a:pt x="2556" y="11437"/>
                    </a:lnTo>
                    <a:lnTo>
                      <a:pt x="2531" y="11461"/>
                    </a:lnTo>
                    <a:lnTo>
                      <a:pt x="2556" y="11510"/>
                    </a:lnTo>
                    <a:lnTo>
                      <a:pt x="2580" y="11583"/>
                    </a:lnTo>
                    <a:lnTo>
                      <a:pt x="2628" y="11607"/>
                    </a:lnTo>
                    <a:lnTo>
                      <a:pt x="2750" y="11656"/>
                    </a:lnTo>
                    <a:lnTo>
                      <a:pt x="2920" y="11680"/>
                    </a:lnTo>
                    <a:lnTo>
                      <a:pt x="2896" y="11851"/>
                    </a:lnTo>
                    <a:lnTo>
                      <a:pt x="2628" y="11875"/>
                    </a:lnTo>
                    <a:lnTo>
                      <a:pt x="2458" y="11899"/>
                    </a:lnTo>
                    <a:lnTo>
                      <a:pt x="2361" y="11924"/>
                    </a:lnTo>
                    <a:lnTo>
                      <a:pt x="2288" y="11948"/>
                    </a:lnTo>
                    <a:lnTo>
                      <a:pt x="2288" y="11972"/>
                    </a:lnTo>
                    <a:lnTo>
                      <a:pt x="2288" y="11997"/>
                    </a:lnTo>
                    <a:lnTo>
                      <a:pt x="2337" y="12045"/>
                    </a:lnTo>
                    <a:lnTo>
                      <a:pt x="2410" y="12094"/>
                    </a:lnTo>
                    <a:lnTo>
                      <a:pt x="2507" y="12118"/>
                    </a:lnTo>
                    <a:lnTo>
                      <a:pt x="2604" y="12143"/>
                    </a:lnTo>
                    <a:lnTo>
                      <a:pt x="2896" y="12143"/>
                    </a:lnTo>
                    <a:lnTo>
                      <a:pt x="2896" y="12216"/>
                    </a:lnTo>
                    <a:lnTo>
                      <a:pt x="2628" y="12289"/>
                    </a:lnTo>
                    <a:lnTo>
                      <a:pt x="2507" y="12313"/>
                    </a:lnTo>
                    <a:lnTo>
                      <a:pt x="2385" y="12362"/>
                    </a:lnTo>
                    <a:lnTo>
                      <a:pt x="2361" y="12386"/>
                    </a:lnTo>
                    <a:lnTo>
                      <a:pt x="2337" y="12410"/>
                    </a:lnTo>
                    <a:lnTo>
                      <a:pt x="2361" y="12483"/>
                    </a:lnTo>
                    <a:lnTo>
                      <a:pt x="2410" y="12532"/>
                    </a:lnTo>
                    <a:lnTo>
                      <a:pt x="2483" y="12556"/>
                    </a:lnTo>
                    <a:lnTo>
                      <a:pt x="2604" y="12581"/>
                    </a:lnTo>
                    <a:lnTo>
                      <a:pt x="2726" y="12556"/>
                    </a:lnTo>
                    <a:lnTo>
                      <a:pt x="2872" y="12556"/>
                    </a:lnTo>
                    <a:lnTo>
                      <a:pt x="2823" y="12824"/>
                    </a:lnTo>
                    <a:lnTo>
                      <a:pt x="2677" y="12775"/>
                    </a:lnTo>
                    <a:lnTo>
                      <a:pt x="2337" y="12775"/>
                    </a:lnTo>
                    <a:lnTo>
                      <a:pt x="2264" y="12824"/>
                    </a:lnTo>
                    <a:lnTo>
                      <a:pt x="2239" y="12848"/>
                    </a:lnTo>
                    <a:lnTo>
                      <a:pt x="2239" y="12897"/>
                    </a:lnTo>
                    <a:lnTo>
                      <a:pt x="2239" y="12970"/>
                    </a:lnTo>
                    <a:lnTo>
                      <a:pt x="2312" y="13019"/>
                    </a:lnTo>
                    <a:lnTo>
                      <a:pt x="2385" y="13043"/>
                    </a:lnTo>
                    <a:lnTo>
                      <a:pt x="2458" y="13067"/>
                    </a:lnTo>
                    <a:lnTo>
                      <a:pt x="2628" y="13092"/>
                    </a:lnTo>
                    <a:lnTo>
                      <a:pt x="2799" y="13092"/>
                    </a:lnTo>
                    <a:lnTo>
                      <a:pt x="2774" y="13262"/>
                    </a:lnTo>
                    <a:lnTo>
                      <a:pt x="2458" y="13262"/>
                    </a:lnTo>
                    <a:lnTo>
                      <a:pt x="2361" y="13286"/>
                    </a:lnTo>
                    <a:lnTo>
                      <a:pt x="2264" y="13335"/>
                    </a:lnTo>
                    <a:lnTo>
                      <a:pt x="2239" y="13359"/>
                    </a:lnTo>
                    <a:lnTo>
                      <a:pt x="2239" y="13408"/>
                    </a:lnTo>
                    <a:lnTo>
                      <a:pt x="2312" y="13481"/>
                    </a:lnTo>
                    <a:lnTo>
                      <a:pt x="2410" y="13505"/>
                    </a:lnTo>
                    <a:lnTo>
                      <a:pt x="2483" y="13530"/>
                    </a:lnTo>
                    <a:lnTo>
                      <a:pt x="2726" y="13530"/>
                    </a:lnTo>
                    <a:lnTo>
                      <a:pt x="2701" y="13724"/>
                    </a:lnTo>
                    <a:lnTo>
                      <a:pt x="2483" y="13749"/>
                    </a:lnTo>
                    <a:lnTo>
                      <a:pt x="2312" y="13749"/>
                    </a:lnTo>
                    <a:lnTo>
                      <a:pt x="2264" y="13773"/>
                    </a:lnTo>
                    <a:lnTo>
                      <a:pt x="2191" y="13822"/>
                    </a:lnTo>
                    <a:lnTo>
                      <a:pt x="2166" y="13870"/>
                    </a:lnTo>
                    <a:lnTo>
                      <a:pt x="2166" y="13943"/>
                    </a:lnTo>
                    <a:lnTo>
                      <a:pt x="2215" y="13992"/>
                    </a:lnTo>
                    <a:lnTo>
                      <a:pt x="2239" y="14041"/>
                    </a:lnTo>
                    <a:lnTo>
                      <a:pt x="2361" y="14089"/>
                    </a:lnTo>
                    <a:lnTo>
                      <a:pt x="2628" y="14089"/>
                    </a:lnTo>
                    <a:lnTo>
                      <a:pt x="2604" y="14260"/>
                    </a:lnTo>
                    <a:lnTo>
                      <a:pt x="2385" y="14260"/>
                    </a:lnTo>
                    <a:lnTo>
                      <a:pt x="2264" y="14284"/>
                    </a:lnTo>
                    <a:lnTo>
                      <a:pt x="2166" y="14333"/>
                    </a:lnTo>
                    <a:lnTo>
                      <a:pt x="2118" y="14357"/>
                    </a:lnTo>
                    <a:lnTo>
                      <a:pt x="2118" y="14406"/>
                    </a:lnTo>
                    <a:lnTo>
                      <a:pt x="2142" y="14454"/>
                    </a:lnTo>
                    <a:lnTo>
                      <a:pt x="2191" y="14479"/>
                    </a:lnTo>
                    <a:lnTo>
                      <a:pt x="2312" y="14527"/>
                    </a:lnTo>
                    <a:lnTo>
                      <a:pt x="2458" y="14527"/>
                    </a:lnTo>
                    <a:lnTo>
                      <a:pt x="2580" y="14503"/>
                    </a:lnTo>
                    <a:lnTo>
                      <a:pt x="2531" y="14868"/>
                    </a:lnTo>
                    <a:lnTo>
                      <a:pt x="2531" y="14844"/>
                    </a:lnTo>
                    <a:lnTo>
                      <a:pt x="2434" y="14819"/>
                    </a:lnTo>
                    <a:lnTo>
                      <a:pt x="2312" y="14795"/>
                    </a:lnTo>
                    <a:lnTo>
                      <a:pt x="2191" y="14795"/>
                    </a:lnTo>
                    <a:lnTo>
                      <a:pt x="2093" y="14844"/>
                    </a:lnTo>
                    <a:lnTo>
                      <a:pt x="2069" y="14868"/>
                    </a:lnTo>
                    <a:lnTo>
                      <a:pt x="2069" y="14892"/>
                    </a:lnTo>
                    <a:lnTo>
                      <a:pt x="2069" y="14917"/>
                    </a:lnTo>
                    <a:lnTo>
                      <a:pt x="2093" y="14941"/>
                    </a:lnTo>
                    <a:lnTo>
                      <a:pt x="2166" y="14990"/>
                    </a:lnTo>
                    <a:lnTo>
                      <a:pt x="2264" y="14990"/>
                    </a:lnTo>
                    <a:lnTo>
                      <a:pt x="2458" y="15014"/>
                    </a:lnTo>
                    <a:lnTo>
                      <a:pt x="2507" y="15014"/>
                    </a:lnTo>
                    <a:lnTo>
                      <a:pt x="2531" y="14990"/>
                    </a:lnTo>
                    <a:lnTo>
                      <a:pt x="2531" y="15136"/>
                    </a:lnTo>
                    <a:lnTo>
                      <a:pt x="2045" y="15452"/>
                    </a:lnTo>
                    <a:lnTo>
                      <a:pt x="1801" y="15549"/>
                    </a:lnTo>
                    <a:lnTo>
                      <a:pt x="1680" y="15598"/>
                    </a:lnTo>
                    <a:lnTo>
                      <a:pt x="1534" y="15622"/>
                    </a:lnTo>
                    <a:lnTo>
                      <a:pt x="1436" y="15622"/>
                    </a:lnTo>
                    <a:lnTo>
                      <a:pt x="1339" y="15598"/>
                    </a:lnTo>
                    <a:lnTo>
                      <a:pt x="1266" y="15549"/>
                    </a:lnTo>
                    <a:lnTo>
                      <a:pt x="1242" y="15501"/>
                    </a:lnTo>
                    <a:lnTo>
                      <a:pt x="1242" y="15452"/>
                    </a:lnTo>
                    <a:lnTo>
                      <a:pt x="1266" y="15355"/>
                    </a:lnTo>
                    <a:lnTo>
                      <a:pt x="1315" y="15282"/>
                    </a:lnTo>
                    <a:lnTo>
                      <a:pt x="1485" y="15136"/>
                    </a:lnTo>
                    <a:lnTo>
                      <a:pt x="1534" y="15111"/>
                    </a:lnTo>
                    <a:lnTo>
                      <a:pt x="1582" y="15063"/>
                    </a:lnTo>
                    <a:lnTo>
                      <a:pt x="1607" y="15014"/>
                    </a:lnTo>
                    <a:lnTo>
                      <a:pt x="1631" y="14941"/>
                    </a:lnTo>
                    <a:lnTo>
                      <a:pt x="1655" y="14308"/>
                    </a:lnTo>
                    <a:lnTo>
                      <a:pt x="1680" y="13676"/>
                    </a:lnTo>
                    <a:lnTo>
                      <a:pt x="1704" y="12410"/>
                    </a:lnTo>
                    <a:lnTo>
                      <a:pt x="1728" y="11121"/>
                    </a:lnTo>
                    <a:lnTo>
                      <a:pt x="1753" y="10488"/>
                    </a:lnTo>
                    <a:lnTo>
                      <a:pt x="1801" y="9855"/>
                    </a:lnTo>
                    <a:lnTo>
                      <a:pt x="1826" y="9223"/>
                    </a:lnTo>
                    <a:lnTo>
                      <a:pt x="1826" y="8590"/>
                    </a:lnTo>
                    <a:lnTo>
                      <a:pt x="1850" y="7958"/>
                    </a:lnTo>
                    <a:lnTo>
                      <a:pt x="1923" y="7349"/>
                    </a:lnTo>
                    <a:lnTo>
                      <a:pt x="1996" y="6911"/>
                    </a:lnTo>
                    <a:lnTo>
                      <a:pt x="1996" y="6692"/>
                    </a:lnTo>
                    <a:lnTo>
                      <a:pt x="1972" y="6571"/>
                    </a:lnTo>
                    <a:lnTo>
                      <a:pt x="1923" y="6498"/>
                    </a:lnTo>
                    <a:lnTo>
                      <a:pt x="1947" y="6425"/>
                    </a:lnTo>
                    <a:lnTo>
                      <a:pt x="1947" y="6352"/>
                    </a:lnTo>
                    <a:lnTo>
                      <a:pt x="1923" y="6303"/>
                    </a:lnTo>
                    <a:lnTo>
                      <a:pt x="1874" y="6254"/>
                    </a:lnTo>
                    <a:lnTo>
                      <a:pt x="1801" y="6230"/>
                    </a:lnTo>
                    <a:lnTo>
                      <a:pt x="1704" y="6254"/>
                    </a:lnTo>
                    <a:lnTo>
                      <a:pt x="1558" y="6230"/>
                    </a:lnTo>
                    <a:lnTo>
                      <a:pt x="1485" y="6230"/>
                    </a:lnTo>
                    <a:lnTo>
                      <a:pt x="1436" y="6254"/>
                    </a:lnTo>
                    <a:lnTo>
                      <a:pt x="1388" y="6303"/>
                    </a:lnTo>
                    <a:lnTo>
                      <a:pt x="1412" y="6352"/>
                    </a:lnTo>
                    <a:lnTo>
                      <a:pt x="1412" y="6376"/>
                    </a:lnTo>
                    <a:lnTo>
                      <a:pt x="1509" y="6425"/>
                    </a:lnTo>
                    <a:lnTo>
                      <a:pt x="1485" y="6449"/>
                    </a:lnTo>
                    <a:lnTo>
                      <a:pt x="1388" y="6449"/>
                    </a:lnTo>
                    <a:lnTo>
                      <a:pt x="1193" y="6473"/>
                    </a:lnTo>
                    <a:lnTo>
                      <a:pt x="1096" y="6522"/>
                    </a:lnTo>
                    <a:lnTo>
                      <a:pt x="1071" y="6522"/>
                    </a:lnTo>
                    <a:lnTo>
                      <a:pt x="1096" y="6546"/>
                    </a:lnTo>
                    <a:lnTo>
                      <a:pt x="1144" y="6619"/>
                    </a:lnTo>
                    <a:lnTo>
                      <a:pt x="1193" y="6644"/>
                    </a:lnTo>
                    <a:lnTo>
                      <a:pt x="1266" y="6668"/>
                    </a:lnTo>
                    <a:lnTo>
                      <a:pt x="1339" y="6692"/>
                    </a:lnTo>
                    <a:lnTo>
                      <a:pt x="1315" y="6741"/>
                    </a:lnTo>
                    <a:lnTo>
                      <a:pt x="1193" y="6765"/>
                    </a:lnTo>
                    <a:lnTo>
                      <a:pt x="1096" y="6790"/>
                    </a:lnTo>
                    <a:lnTo>
                      <a:pt x="998" y="6863"/>
                    </a:lnTo>
                    <a:lnTo>
                      <a:pt x="998" y="6887"/>
                    </a:lnTo>
                    <a:lnTo>
                      <a:pt x="1096" y="6936"/>
                    </a:lnTo>
                    <a:lnTo>
                      <a:pt x="1193" y="6960"/>
                    </a:lnTo>
                    <a:lnTo>
                      <a:pt x="1217" y="6960"/>
                    </a:lnTo>
                    <a:lnTo>
                      <a:pt x="1193" y="7106"/>
                    </a:lnTo>
                    <a:lnTo>
                      <a:pt x="1047" y="7082"/>
                    </a:lnTo>
                    <a:lnTo>
                      <a:pt x="950" y="7106"/>
                    </a:lnTo>
                    <a:lnTo>
                      <a:pt x="877" y="7130"/>
                    </a:lnTo>
                    <a:lnTo>
                      <a:pt x="804" y="7203"/>
                    </a:lnTo>
                    <a:lnTo>
                      <a:pt x="804" y="7252"/>
                    </a:lnTo>
                    <a:lnTo>
                      <a:pt x="828" y="7301"/>
                    </a:lnTo>
                    <a:lnTo>
                      <a:pt x="852" y="7325"/>
                    </a:lnTo>
                    <a:lnTo>
                      <a:pt x="901" y="7349"/>
                    </a:lnTo>
                    <a:lnTo>
                      <a:pt x="1023" y="7374"/>
                    </a:lnTo>
                    <a:lnTo>
                      <a:pt x="1096" y="7398"/>
                    </a:lnTo>
                    <a:lnTo>
                      <a:pt x="1047" y="7568"/>
                    </a:lnTo>
                    <a:lnTo>
                      <a:pt x="950" y="7568"/>
                    </a:lnTo>
                    <a:lnTo>
                      <a:pt x="852" y="7593"/>
                    </a:lnTo>
                    <a:lnTo>
                      <a:pt x="731" y="7617"/>
                    </a:lnTo>
                    <a:lnTo>
                      <a:pt x="706" y="7641"/>
                    </a:lnTo>
                    <a:lnTo>
                      <a:pt x="682" y="7690"/>
                    </a:lnTo>
                    <a:lnTo>
                      <a:pt x="706" y="7739"/>
                    </a:lnTo>
                    <a:lnTo>
                      <a:pt x="731" y="7763"/>
                    </a:lnTo>
                    <a:lnTo>
                      <a:pt x="755" y="7812"/>
                    </a:lnTo>
                    <a:lnTo>
                      <a:pt x="828" y="7836"/>
                    </a:lnTo>
                    <a:lnTo>
                      <a:pt x="925" y="7860"/>
                    </a:lnTo>
                    <a:lnTo>
                      <a:pt x="974" y="7860"/>
                    </a:lnTo>
                    <a:lnTo>
                      <a:pt x="950" y="7958"/>
                    </a:lnTo>
                    <a:lnTo>
                      <a:pt x="804" y="7982"/>
                    </a:lnTo>
                    <a:lnTo>
                      <a:pt x="731" y="8006"/>
                    </a:lnTo>
                    <a:lnTo>
                      <a:pt x="658" y="8031"/>
                    </a:lnTo>
                    <a:lnTo>
                      <a:pt x="658" y="8055"/>
                    </a:lnTo>
                    <a:lnTo>
                      <a:pt x="658" y="8079"/>
                    </a:lnTo>
                    <a:lnTo>
                      <a:pt x="731" y="8104"/>
                    </a:lnTo>
                    <a:lnTo>
                      <a:pt x="804" y="8128"/>
                    </a:lnTo>
                    <a:lnTo>
                      <a:pt x="950" y="8128"/>
                    </a:lnTo>
                    <a:lnTo>
                      <a:pt x="950" y="8274"/>
                    </a:lnTo>
                    <a:lnTo>
                      <a:pt x="828" y="8298"/>
                    </a:lnTo>
                    <a:lnTo>
                      <a:pt x="779" y="8323"/>
                    </a:lnTo>
                    <a:lnTo>
                      <a:pt x="731" y="8347"/>
                    </a:lnTo>
                    <a:lnTo>
                      <a:pt x="706" y="8396"/>
                    </a:lnTo>
                    <a:lnTo>
                      <a:pt x="706" y="8420"/>
                    </a:lnTo>
                    <a:lnTo>
                      <a:pt x="731" y="8469"/>
                    </a:lnTo>
                    <a:lnTo>
                      <a:pt x="755" y="8493"/>
                    </a:lnTo>
                    <a:lnTo>
                      <a:pt x="828" y="8517"/>
                    </a:lnTo>
                    <a:lnTo>
                      <a:pt x="901" y="8517"/>
                    </a:lnTo>
                    <a:lnTo>
                      <a:pt x="974" y="8712"/>
                    </a:lnTo>
                    <a:lnTo>
                      <a:pt x="974" y="8834"/>
                    </a:lnTo>
                    <a:lnTo>
                      <a:pt x="974" y="8931"/>
                    </a:lnTo>
                    <a:lnTo>
                      <a:pt x="950" y="9028"/>
                    </a:lnTo>
                    <a:lnTo>
                      <a:pt x="901" y="9101"/>
                    </a:lnTo>
                    <a:lnTo>
                      <a:pt x="828" y="9174"/>
                    </a:lnTo>
                    <a:lnTo>
                      <a:pt x="731" y="9223"/>
                    </a:lnTo>
                    <a:lnTo>
                      <a:pt x="633" y="9223"/>
                    </a:lnTo>
                    <a:lnTo>
                      <a:pt x="512" y="9199"/>
                    </a:lnTo>
                    <a:lnTo>
                      <a:pt x="414" y="9150"/>
                    </a:lnTo>
                    <a:lnTo>
                      <a:pt x="341" y="9101"/>
                    </a:lnTo>
                    <a:lnTo>
                      <a:pt x="268" y="9028"/>
                    </a:lnTo>
                    <a:lnTo>
                      <a:pt x="268" y="8980"/>
                    </a:lnTo>
                    <a:lnTo>
                      <a:pt x="268" y="8931"/>
                    </a:lnTo>
                    <a:lnTo>
                      <a:pt x="293" y="8882"/>
                    </a:lnTo>
                    <a:lnTo>
                      <a:pt x="366" y="8858"/>
                    </a:lnTo>
                    <a:lnTo>
                      <a:pt x="390" y="8834"/>
                    </a:lnTo>
                    <a:lnTo>
                      <a:pt x="414" y="8809"/>
                    </a:lnTo>
                    <a:lnTo>
                      <a:pt x="487" y="8517"/>
                    </a:lnTo>
                    <a:lnTo>
                      <a:pt x="512" y="8225"/>
                    </a:lnTo>
                    <a:lnTo>
                      <a:pt x="560" y="7641"/>
                    </a:lnTo>
                    <a:lnTo>
                      <a:pt x="560" y="7057"/>
                    </a:lnTo>
                    <a:lnTo>
                      <a:pt x="609" y="6741"/>
                    </a:lnTo>
                    <a:lnTo>
                      <a:pt x="633" y="6473"/>
                    </a:lnTo>
                    <a:lnTo>
                      <a:pt x="731" y="6108"/>
                    </a:lnTo>
                    <a:lnTo>
                      <a:pt x="877" y="5792"/>
                    </a:lnTo>
                    <a:lnTo>
                      <a:pt x="1047" y="5524"/>
                    </a:lnTo>
                    <a:lnTo>
                      <a:pt x="1242" y="5281"/>
                    </a:lnTo>
                    <a:lnTo>
                      <a:pt x="1485" y="5062"/>
                    </a:lnTo>
                    <a:lnTo>
                      <a:pt x="1753" y="4892"/>
                    </a:lnTo>
                    <a:lnTo>
                      <a:pt x="2069" y="4746"/>
                    </a:lnTo>
                    <a:lnTo>
                      <a:pt x="2410" y="4624"/>
                    </a:lnTo>
                    <a:lnTo>
                      <a:pt x="2872" y="4527"/>
                    </a:lnTo>
                    <a:lnTo>
                      <a:pt x="3358" y="4478"/>
                    </a:lnTo>
                    <a:lnTo>
                      <a:pt x="3407" y="4502"/>
                    </a:lnTo>
                    <a:lnTo>
                      <a:pt x="3480" y="4502"/>
                    </a:lnTo>
                    <a:lnTo>
                      <a:pt x="3529" y="4478"/>
                    </a:lnTo>
                    <a:lnTo>
                      <a:pt x="3577" y="4454"/>
                    </a:lnTo>
                    <a:close/>
                    <a:moveTo>
                      <a:pt x="3261" y="1"/>
                    </a:moveTo>
                    <a:lnTo>
                      <a:pt x="3066" y="25"/>
                    </a:lnTo>
                    <a:lnTo>
                      <a:pt x="2896" y="123"/>
                    </a:lnTo>
                    <a:lnTo>
                      <a:pt x="2823" y="171"/>
                    </a:lnTo>
                    <a:lnTo>
                      <a:pt x="2750" y="244"/>
                    </a:lnTo>
                    <a:lnTo>
                      <a:pt x="2531" y="317"/>
                    </a:lnTo>
                    <a:lnTo>
                      <a:pt x="2337" y="463"/>
                    </a:lnTo>
                    <a:lnTo>
                      <a:pt x="2142" y="609"/>
                    </a:lnTo>
                    <a:lnTo>
                      <a:pt x="1972" y="804"/>
                    </a:lnTo>
                    <a:lnTo>
                      <a:pt x="1826" y="1023"/>
                    </a:lnTo>
                    <a:lnTo>
                      <a:pt x="1704" y="1242"/>
                    </a:lnTo>
                    <a:lnTo>
                      <a:pt x="1631" y="1461"/>
                    </a:lnTo>
                    <a:lnTo>
                      <a:pt x="1582" y="1680"/>
                    </a:lnTo>
                    <a:lnTo>
                      <a:pt x="1558" y="1874"/>
                    </a:lnTo>
                    <a:lnTo>
                      <a:pt x="1582" y="2069"/>
                    </a:lnTo>
                    <a:lnTo>
                      <a:pt x="1582" y="2239"/>
                    </a:lnTo>
                    <a:lnTo>
                      <a:pt x="1631" y="2410"/>
                    </a:lnTo>
                    <a:lnTo>
                      <a:pt x="1680" y="2580"/>
                    </a:lnTo>
                    <a:lnTo>
                      <a:pt x="1728" y="2750"/>
                    </a:lnTo>
                    <a:lnTo>
                      <a:pt x="1826" y="2921"/>
                    </a:lnTo>
                    <a:lnTo>
                      <a:pt x="1899" y="3067"/>
                    </a:lnTo>
                    <a:lnTo>
                      <a:pt x="2020" y="3213"/>
                    </a:lnTo>
                    <a:lnTo>
                      <a:pt x="2142" y="3334"/>
                    </a:lnTo>
                    <a:lnTo>
                      <a:pt x="2264" y="3456"/>
                    </a:lnTo>
                    <a:lnTo>
                      <a:pt x="2410" y="3578"/>
                    </a:lnTo>
                    <a:lnTo>
                      <a:pt x="2556" y="3675"/>
                    </a:lnTo>
                    <a:lnTo>
                      <a:pt x="2701" y="3748"/>
                    </a:lnTo>
                    <a:lnTo>
                      <a:pt x="2872" y="3821"/>
                    </a:lnTo>
                    <a:lnTo>
                      <a:pt x="3066" y="3894"/>
                    </a:lnTo>
                    <a:lnTo>
                      <a:pt x="3310" y="3918"/>
                    </a:lnTo>
                    <a:lnTo>
                      <a:pt x="3261" y="4016"/>
                    </a:lnTo>
                    <a:lnTo>
                      <a:pt x="3237" y="4113"/>
                    </a:lnTo>
                    <a:lnTo>
                      <a:pt x="2750" y="4162"/>
                    </a:lnTo>
                    <a:lnTo>
                      <a:pt x="2361" y="4235"/>
                    </a:lnTo>
                    <a:lnTo>
                      <a:pt x="1996" y="4356"/>
                    </a:lnTo>
                    <a:lnTo>
                      <a:pt x="1655" y="4502"/>
                    </a:lnTo>
                    <a:lnTo>
                      <a:pt x="1339" y="4697"/>
                    </a:lnTo>
                    <a:lnTo>
                      <a:pt x="1071" y="4916"/>
                    </a:lnTo>
                    <a:lnTo>
                      <a:pt x="828" y="5184"/>
                    </a:lnTo>
                    <a:lnTo>
                      <a:pt x="609" y="5500"/>
                    </a:lnTo>
                    <a:lnTo>
                      <a:pt x="439" y="5865"/>
                    </a:lnTo>
                    <a:lnTo>
                      <a:pt x="341" y="6206"/>
                    </a:lnTo>
                    <a:lnTo>
                      <a:pt x="268" y="6571"/>
                    </a:lnTo>
                    <a:lnTo>
                      <a:pt x="220" y="6936"/>
                    </a:lnTo>
                    <a:lnTo>
                      <a:pt x="195" y="7301"/>
                    </a:lnTo>
                    <a:lnTo>
                      <a:pt x="171" y="7982"/>
                    </a:lnTo>
                    <a:lnTo>
                      <a:pt x="171" y="8347"/>
                    </a:lnTo>
                    <a:lnTo>
                      <a:pt x="195" y="8688"/>
                    </a:lnTo>
                    <a:lnTo>
                      <a:pt x="147" y="8712"/>
                    </a:lnTo>
                    <a:lnTo>
                      <a:pt x="98" y="8761"/>
                    </a:lnTo>
                    <a:lnTo>
                      <a:pt x="49" y="8809"/>
                    </a:lnTo>
                    <a:lnTo>
                      <a:pt x="25" y="8882"/>
                    </a:lnTo>
                    <a:lnTo>
                      <a:pt x="1" y="9004"/>
                    </a:lnTo>
                    <a:lnTo>
                      <a:pt x="49" y="9150"/>
                    </a:lnTo>
                    <a:lnTo>
                      <a:pt x="98" y="9223"/>
                    </a:lnTo>
                    <a:lnTo>
                      <a:pt x="147" y="9296"/>
                    </a:lnTo>
                    <a:lnTo>
                      <a:pt x="293" y="9418"/>
                    </a:lnTo>
                    <a:lnTo>
                      <a:pt x="463" y="9490"/>
                    </a:lnTo>
                    <a:lnTo>
                      <a:pt x="633" y="9515"/>
                    </a:lnTo>
                    <a:lnTo>
                      <a:pt x="828" y="9515"/>
                    </a:lnTo>
                    <a:lnTo>
                      <a:pt x="901" y="9466"/>
                    </a:lnTo>
                    <a:lnTo>
                      <a:pt x="974" y="9442"/>
                    </a:lnTo>
                    <a:lnTo>
                      <a:pt x="1120" y="9320"/>
                    </a:lnTo>
                    <a:lnTo>
                      <a:pt x="1193" y="9174"/>
                    </a:lnTo>
                    <a:lnTo>
                      <a:pt x="1266" y="9004"/>
                    </a:lnTo>
                    <a:lnTo>
                      <a:pt x="1290" y="8834"/>
                    </a:lnTo>
                    <a:lnTo>
                      <a:pt x="1266" y="8663"/>
                    </a:lnTo>
                    <a:lnTo>
                      <a:pt x="1217" y="8493"/>
                    </a:lnTo>
                    <a:lnTo>
                      <a:pt x="1266" y="8396"/>
                    </a:lnTo>
                    <a:lnTo>
                      <a:pt x="1290" y="8274"/>
                    </a:lnTo>
                    <a:lnTo>
                      <a:pt x="1315" y="8031"/>
                    </a:lnTo>
                    <a:lnTo>
                      <a:pt x="1412" y="7593"/>
                    </a:lnTo>
                    <a:lnTo>
                      <a:pt x="1534" y="7179"/>
                    </a:lnTo>
                    <a:lnTo>
                      <a:pt x="1631" y="6887"/>
                    </a:lnTo>
                    <a:lnTo>
                      <a:pt x="1582" y="7130"/>
                    </a:lnTo>
                    <a:lnTo>
                      <a:pt x="1534" y="7471"/>
                    </a:lnTo>
                    <a:lnTo>
                      <a:pt x="1509" y="7812"/>
                    </a:lnTo>
                    <a:lnTo>
                      <a:pt x="1436" y="9028"/>
                    </a:lnTo>
                    <a:lnTo>
                      <a:pt x="1363" y="10220"/>
                    </a:lnTo>
                    <a:lnTo>
                      <a:pt x="1315" y="11413"/>
                    </a:lnTo>
                    <a:lnTo>
                      <a:pt x="1290" y="12581"/>
                    </a:lnTo>
                    <a:lnTo>
                      <a:pt x="1266" y="13773"/>
                    </a:lnTo>
                    <a:lnTo>
                      <a:pt x="1217" y="14941"/>
                    </a:lnTo>
                    <a:lnTo>
                      <a:pt x="1217" y="14965"/>
                    </a:lnTo>
                    <a:lnTo>
                      <a:pt x="1120" y="15038"/>
                    </a:lnTo>
                    <a:lnTo>
                      <a:pt x="1023" y="15136"/>
                    </a:lnTo>
                    <a:lnTo>
                      <a:pt x="974" y="15233"/>
                    </a:lnTo>
                    <a:lnTo>
                      <a:pt x="925" y="15379"/>
                    </a:lnTo>
                    <a:lnTo>
                      <a:pt x="925" y="15501"/>
                    </a:lnTo>
                    <a:lnTo>
                      <a:pt x="925" y="15622"/>
                    </a:lnTo>
                    <a:lnTo>
                      <a:pt x="998" y="15720"/>
                    </a:lnTo>
                    <a:lnTo>
                      <a:pt x="1071" y="15841"/>
                    </a:lnTo>
                    <a:lnTo>
                      <a:pt x="1169" y="15890"/>
                    </a:lnTo>
                    <a:lnTo>
                      <a:pt x="1266" y="15939"/>
                    </a:lnTo>
                    <a:lnTo>
                      <a:pt x="1363" y="15963"/>
                    </a:lnTo>
                    <a:lnTo>
                      <a:pt x="1704" y="15963"/>
                    </a:lnTo>
                    <a:lnTo>
                      <a:pt x="1923" y="15890"/>
                    </a:lnTo>
                    <a:lnTo>
                      <a:pt x="2142" y="15793"/>
                    </a:lnTo>
                    <a:lnTo>
                      <a:pt x="2337" y="15671"/>
                    </a:lnTo>
                    <a:lnTo>
                      <a:pt x="2701" y="15452"/>
                    </a:lnTo>
                    <a:lnTo>
                      <a:pt x="2774" y="15428"/>
                    </a:lnTo>
                    <a:lnTo>
                      <a:pt x="2847" y="15403"/>
                    </a:lnTo>
                    <a:lnTo>
                      <a:pt x="2920" y="15330"/>
                    </a:lnTo>
                    <a:lnTo>
                      <a:pt x="2945" y="15233"/>
                    </a:lnTo>
                    <a:lnTo>
                      <a:pt x="3091" y="13870"/>
                    </a:lnTo>
                    <a:lnTo>
                      <a:pt x="3237" y="12508"/>
                    </a:lnTo>
                    <a:lnTo>
                      <a:pt x="3310" y="11802"/>
                    </a:lnTo>
                    <a:lnTo>
                      <a:pt x="3334" y="11461"/>
                    </a:lnTo>
                    <a:lnTo>
                      <a:pt x="3431" y="11096"/>
                    </a:lnTo>
                    <a:lnTo>
                      <a:pt x="3480" y="11194"/>
                    </a:lnTo>
                    <a:lnTo>
                      <a:pt x="3529" y="11315"/>
                    </a:lnTo>
                    <a:lnTo>
                      <a:pt x="3577" y="11559"/>
                    </a:lnTo>
                    <a:lnTo>
                      <a:pt x="3650" y="11997"/>
                    </a:lnTo>
                    <a:lnTo>
                      <a:pt x="3699" y="12508"/>
                    </a:lnTo>
                    <a:lnTo>
                      <a:pt x="3723" y="13043"/>
                    </a:lnTo>
                    <a:lnTo>
                      <a:pt x="3748" y="13359"/>
                    </a:lnTo>
                    <a:lnTo>
                      <a:pt x="3821" y="13651"/>
                    </a:lnTo>
                    <a:lnTo>
                      <a:pt x="3942" y="14260"/>
                    </a:lnTo>
                    <a:lnTo>
                      <a:pt x="4113" y="14844"/>
                    </a:lnTo>
                    <a:lnTo>
                      <a:pt x="4259" y="15428"/>
                    </a:lnTo>
                    <a:lnTo>
                      <a:pt x="4283" y="15501"/>
                    </a:lnTo>
                    <a:lnTo>
                      <a:pt x="4332" y="15525"/>
                    </a:lnTo>
                    <a:lnTo>
                      <a:pt x="4380" y="15598"/>
                    </a:lnTo>
                    <a:lnTo>
                      <a:pt x="4478" y="15671"/>
                    </a:lnTo>
                    <a:lnTo>
                      <a:pt x="4697" y="15793"/>
                    </a:lnTo>
                    <a:lnTo>
                      <a:pt x="4940" y="15866"/>
                    </a:lnTo>
                    <a:lnTo>
                      <a:pt x="5110" y="15914"/>
                    </a:lnTo>
                    <a:lnTo>
                      <a:pt x="5354" y="15963"/>
                    </a:lnTo>
                    <a:lnTo>
                      <a:pt x="5694" y="15963"/>
                    </a:lnTo>
                    <a:lnTo>
                      <a:pt x="5816" y="15914"/>
                    </a:lnTo>
                    <a:lnTo>
                      <a:pt x="5938" y="15866"/>
                    </a:lnTo>
                    <a:lnTo>
                      <a:pt x="6011" y="15793"/>
                    </a:lnTo>
                    <a:lnTo>
                      <a:pt x="6108" y="15671"/>
                    </a:lnTo>
                    <a:lnTo>
                      <a:pt x="6157" y="15525"/>
                    </a:lnTo>
                    <a:lnTo>
                      <a:pt x="6157" y="15379"/>
                    </a:lnTo>
                    <a:lnTo>
                      <a:pt x="6108" y="15209"/>
                    </a:lnTo>
                    <a:lnTo>
                      <a:pt x="6035" y="15087"/>
                    </a:lnTo>
                    <a:lnTo>
                      <a:pt x="5962" y="14965"/>
                    </a:lnTo>
                    <a:lnTo>
                      <a:pt x="5840" y="14868"/>
                    </a:lnTo>
                    <a:lnTo>
                      <a:pt x="5694" y="14819"/>
                    </a:lnTo>
                    <a:lnTo>
                      <a:pt x="5621" y="14333"/>
                    </a:lnTo>
                    <a:lnTo>
                      <a:pt x="5548" y="13822"/>
                    </a:lnTo>
                    <a:lnTo>
                      <a:pt x="5475" y="12824"/>
                    </a:lnTo>
                    <a:lnTo>
                      <a:pt x="5402" y="10853"/>
                    </a:lnTo>
                    <a:lnTo>
                      <a:pt x="5281" y="8542"/>
                    </a:lnTo>
                    <a:lnTo>
                      <a:pt x="5256" y="7836"/>
                    </a:lnTo>
                    <a:lnTo>
                      <a:pt x="5232" y="7106"/>
                    </a:lnTo>
                    <a:lnTo>
                      <a:pt x="5256" y="7033"/>
                    </a:lnTo>
                    <a:lnTo>
                      <a:pt x="5256" y="6984"/>
                    </a:lnTo>
                    <a:lnTo>
                      <a:pt x="5232" y="6936"/>
                    </a:lnTo>
                    <a:lnTo>
                      <a:pt x="5208" y="6887"/>
                    </a:lnTo>
                    <a:lnTo>
                      <a:pt x="5183" y="6619"/>
                    </a:lnTo>
                    <a:lnTo>
                      <a:pt x="5305" y="6863"/>
                    </a:lnTo>
                    <a:lnTo>
                      <a:pt x="5402" y="7130"/>
                    </a:lnTo>
                    <a:lnTo>
                      <a:pt x="5475" y="7398"/>
                    </a:lnTo>
                    <a:lnTo>
                      <a:pt x="5500" y="7666"/>
                    </a:lnTo>
                    <a:lnTo>
                      <a:pt x="5524" y="7958"/>
                    </a:lnTo>
                    <a:lnTo>
                      <a:pt x="5548" y="8250"/>
                    </a:lnTo>
                    <a:lnTo>
                      <a:pt x="5524" y="8785"/>
                    </a:lnTo>
                    <a:lnTo>
                      <a:pt x="5524" y="8834"/>
                    </a:lnTo>
                    <a:lnTo>
                      <a:pt x="5548" y="8907"/>
                    </a:lnTo>
                    <a:lnTo>
                      <a:pt x="5524" y="9004"/>
                    </a:lnTo>
                    <a:lnTo>
                      <a:pt x="5548" y="9126"/>
                    </a:lnTo>
                    <a:lnTo>
                      <a:pt x="5573" y="9247"/>
                    </a:lnTo>
                    <a:lnTo>
                      <a:pt x="5621" y="9345"/>
                    </a:lnTo>
                    <a:lnTo>
                      <a:pt x="5694" y="9418"/>
                    </a:lnTo>
                    <a:lnTo>
                      <a:pt x="5767" y="9466"/>
                    </a:lnTo>
                    <a:lnTo>
                      <a:pt x="5840" y="9515"/>
                    </a:lnTo>
                    <a:lnTo>
                      <a:pt x="5938" y="9539"/>
                    </a:lnTo>
                    <a:lnTo>
                      <a:pt x="6011" y="9563"/>
                    </a:lnTo>
                    <a:lnTo>
                      <a:pt x="6205" y="9563"/>
                    </a:lnTo>
                    <a:lnTo>
                      <a:pt x="6303" y="9515"/>
                    </a:lnTo>
                    <a:lnTo>
                      <a:pt x="6424" y="9442"/>
                    </a:lnTo>
                    <a:lnTo>
                      <a:pt x="6546" y="9320"/>
                    </a:lnTo>
                    <a:lnTo>
                      <a:pt x="6619" y="9199"/>
                    </a:lnTo>
                    <a:lnTo>
                      <a:pt x="6668" y="9053"/>
                    </a:lnTo>
                    <a:lnTo>
                      <a:pt x="6668" y="8907"/>
                    </a:lnTo>
                    <a:lnTo>
                      <a:pt x="6643" y="8785"/>
                    </a:lnTo>
                    <a:lnTo>
                      <a:pt x="6643" y="8736"/>
                    </a:lnTo>
                    <a:lnTo>
                      <a:pt x="6692" y="8420"/>
                    </a:lnTo>
                    <a:lnTo>
                      <a:pt x="6716" y="8079"/>
                    </a:lnTo>
                    <a:lnTo>
                      <a:pt x="6741" y="7739"/>
                    </a:lnTo>
                    <a:lnTo>
                      <a:pt x="6716" y="7398"/>
                    </a:lnTo>
                    <a:lnTo>
                      <a:pt x="6692" y="7057"/>
                    </a:lnTo>
                    <a:lnTo>
                      <a:pt x="6643" y="6717"/>
                    </a:lnTo>
                    <a:lnTo>
                      <a:pt x="6570" y="6400"/>
                    </a:lnTo>
                    <a:lnTo>
                      <a:pt x="6473" y="6060"/>
                    </a:lnTo>
                    <a:lnTo>
                      <a:pt x="6473" y="6011"/>
                    </a:lnTo>
                    <a:lnTo>
                      <a:pt x="6424" y="5962"/>
                    </a:lnTo>
                    <a:lnTo>
                      <a:pt x="6230" y="5500"/>
                    </a:lnTo>
                    <a:lnTo>
                      <a:pt x="6132" y="5257"/>
                    </a:lnTo>
                    <a:lnTo>
                      <a:pt x="5986" y="5038"/>
                    </a:lnTo>
                    <a:lnTo>
                      <a:pt x="5889" y="4916"/>
                    </a:lnTo>
                    <a:lnTo>
                      <a:pt x="5792" y="4770"/>
                    </a:lnTo>
                    <a:lnTo>
                      <a:pt x="5670" y="4673"/>
                    </a:lnTo>
                    <a:lnTo>
                      <a:pt x="5548" y="4551"/>
                    </a:lnTo>
                    <a:lnTo>
                      <a:pt x="5256" y="4381"/>
                    </a:lnTo>
                    <a:lnTo>
                      <a:pt x="4964" y="4259"/>
                    </a:lnTo>
                    <a:lnTo>
                      <a:pt x="4648" y="4162"/>
                    </a:lnTo>
                    <a:lnTo>
                      <a:pt x="4332" y="4113"/>
                    </a:lnTo>
                    <a:lnTo>
                      <a:pt x="3991" y="4089"/>
                    </a:lnTo>
                    <a:lnTo>
                      <a:pt x="3650" y="4089"/>
                    </a:lnTo>
                    <a:lnTo>
                      <a:pt x="3650" y="4064"/>
                    </a:lnTo>
                    <a:lnTo>
                      <a:pt x="3650" y="3918"/>
                    </a:lnTo>
                    <a:lnTo>
                      <a:pt x="3821" y="3870"/>
                    </a:lnTo>
                    <a:lnTo>
                      <a:pt x="3991" y="3797"/>
                    </a:lnTo>
                    <a:lnTo>
                      <a:pt x="4161" y="3724"/>
                    </a:lnTo>
                    <a:lnTo>
                      <a:pt x="4332" y="3626"/>
                    </a:lnTo>
                    <a:lnTo>
                      <a:pt x="4478" y="3505"/>
                    </a:lnTo>
                    <a:lnTo>
                      <a:pt x="4624" y="3359"/>
                    </a:lnTo>
                    <a:lnTo>
                      <a:pt x="4770" y="3237"/>
                    </a:lnTo>
                    <a:lnTo>
                      <a:pt x="4891" y="3067"/>
                    </a:lnTo>
                    <a:lnTo>
                      <a:pt x="4989" y="2896"/>
                    </a:lnTo>
                    <a:lnTo>
                      <a:pt x="5086" y="2726"/>
                    </a:lnTo>
                    <a:lnTo>
                      <a:pt x="5159" y="2556"/>
                    </a:lnTo>
                    <a:lnTo>
                      <a:pt x="5232" y="2385"/>
                    </a:lnTo>
                    <a:lnTo>
                      <a:pt x="5281" y="2191"/>
                    </a:lnTo>
                    <a:lnTo>
                      <a:pt x="5305" y="2020"/>
                    </a:lnTo>
                    <a:lnTo>
                      <a:pt x="5305" y="1826"/>
                    </a:lnTo>
                    <a:lnTo>
                      <a:pt x="5281" y="1655"/>
                    </a:lnTo>
                    <a:lnTo>
                      <a:pt x="5232" y="1436"/>
                    </a:lnTo>
                    <a:lnTo>
                      <a:pt x="5135" y="1218"/>
                    </a:lnTo>
                    <a:lnTo>
                      <a:pt x="5037" y="1023"/>
                    </a:lnTo>
                    <a:lnTo>
                      <a:pt x="4916" y="853"/>
                    </a:lnTo>
                    <a:lnTo>
                      <a:pt x="4770" y="682"/>
                    </a:lnTo>
                    <a:lnTo>
                      <a:pt x="4599" y="512"/>
                    </a:lnTo>
                    <a:lnTo>
                      <a:pt x="4429" y="366"/>
                    </a:lnTo>
                    <a:lnTo>
                      <a:pt x="4234" y="244"/>
                    </a:lnTo>
                    <a:lnTo>
                      <a:pt x="4088" y="171"/>
                    </a:lnTo>
                    <a:lnTo>
                      <a:pt x="3894" y="98"/>
                    </a:lnTo>
                    <a:lnTo>
                      <a:pt x="3699" y="25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3" name="Shape 98"/>
          <p:cNvGrpSpPr/>
          <p:nvPr/>
        </p:nvGrpSpPr>
        <p:grpSpPr>
          <a:xfrm rot="5400000">
            <a:off x="4364885" y="2294722"/>
            <a:ext cx="291667" cy="269659"/>
            <a:chOff x="271125" y="812725"/>
            <a:chExt cx="766525" cy="221725"/>
          </a:xfrm>
        </p:grpSpPr>
        <p:sp>
          <p:nvSpPr>
            <p:cNvPr id="14" name="Shape 99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00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6" name="Shape 98"/>
          <p:cNvGrpSpPr/>
          <p:nvPr/>
        </p:nvGrpSpPr>
        <p:grpSpPr>
          <a:xfrm rot="5400000">
            <a:off x="1657718" y="2250622"/>
            <a:ext cx="347483" cy="269659"/>
            <a:chOff x="271125" y="812725"/>
            <a:chExt cx="766525" cy="221725"/>
          </a:xfrm>
        </p:grpSpPr>
        <p:sp>
          <p:nvSpPr>
            <p:cNvPr id="17" name="Shape 99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100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9" name="Shape 98"/>
          <p:cNvGrpSpPr/>
          <p:nvPr/>
        </p:nvGrpSpPr>
        <p:grpSpPr>
          <a:xfrm rot="5400000">
            <a:off x="7164069" y="3523107"/>
            <a:ext cx="300164" cy="269659"/>
            <a:chOff x="271125" y="812725"/>
            <a:chExt cx="766525" cy="221725"/>
          </a:xfrm>
        </p:grpSpPr>
        <p:sp>
          <p:nvSpPr>
            <p:cNvPr id="20" name="Shape 99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100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98"/>
          <p:cNvGrpSpPr/>
          <p:nvPr/>
        </p:nvGrpSpPr>
        <p:grpSpPr>
          <a:xfrm rot="5400000">
            <a:off x="7129836" y="2731019"/>
            <a:ext cx="300164" cy="269659"/>
            <a:chOff x="271125" y="812725"/>
            <a:chExt cx="766525" cy="221725"/>
          </a:xfrm>
        </p:grpSpPr>
        <p:sp>
          <p:nvSpPr>
            <p:cNvPr id="23" name="Shape 99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100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5" name="Shape 98"/>
          <p:cNvGrpSpPr/>
          <p:nvPr/>
        </p:nvGrpSpPr>
        <p:grpSpPr>
          <a:xfrm rot="5400000">
            <a:off x="4390263" y="3374842"/>
            <a:ext cx="291667" cy="269659"/>
            <a:chOff x="271125" y="812725"/>
            <a:chExt cx="766525" cy="221725"/>
          </a:xfrm>
        </p:grpSpPr>
        <p:sp>
          <p:nvSpPr>
            <p:cNvPr id="26" name="Shape 99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100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8" name="Shape 98"/>
          <p:cNvGrpSpPr/>
          <p:nvPr/>
        </p:nvGrpSpPr>
        <p:grpSpPr>
          <a:xfrm rot="5400000">
            <a:off x="1669862" y="3126851"/>
            <a:ext cx="347483" cy="269659"/>
            <a:chOff x="271125" y="812725"/>
            <a:chExt cx="766525" cy="221725"/>
          </a:xfrm>
        </p:grpSpPr>
        <p:sp>
          <p:nvSpPr>
            <p:cNvPr id="29" name="Shape 99"/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100"/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-6025" y="967975"/>
            <a:ext cx="9156000" cy="85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¿Qué hacemos?</a:t>
            </a:r>
            <a:endParaRPr lang="en" dirty="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929474" y="1419622"/>
            <a:ext cx="5035014" cy="3600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 dirty="0" smtClean="0"/>
              <a:t>Priorizamos los problemas luego de visitar a la madre en su centro de trabajo: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*</a:t>
            </a:r>
            <a:r>
              <a:rPr lang="en" dirty="0" smtClean="0"/>
              <a:t> Necesitamos un espacio seguro para Pepe y su hermano luego de clases.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* </a:t>
            </a:r>
            <a:r>
              <a:rPr lang="en" dirty="0" smtClean="0"/>
              <a:t>Necesita reforzamiento académico.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*</a:t>
            </a:r>
            <a:r>
              <a:rPr lang="en" dirty="0" smtClean="0"/>
              <a:t> La madre debe reforzar sus competencias </a:t>
            </a:r>
            <a:r>
              <a:rPr lang="en" dirty="0" smtClean="0"/>
              <a:t>parentales (pautas de crianza positivas).</a:t>
            </a:r>
            <a:endParaRPr lang="en" dirty="0" smtClean="0"/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/>
              <a:t>Pepe </a:t>
            </a:r>
            <a:r>
              <a:rPr lang="en" dirty="0" smtClean="0"/>
              <a:t>tiene que integrarse de manera positiva en su </a:t>
            </a:r>
            <a:r>
              <a:rPr lang="en" dirty="0" smtClean="0"/>
              <a:t>colegio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dirty="0" smtClean="0"/>
              <a:t>Soporte emocional para Pepe y su familia</a:t>
            </a:r>
            <a:r>
              <a:rPr lang="en" dirty="0" smtClean="0"/>
              <a:t>.</a:t>
            </a:r>
            <a:endParaRPr lang="en" dirty="0" smtClean="0"/>
          </a:p>
          <a:p>
            <a:pPr lvl="0" rtl="0"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29624"/>
            <a:ext cx="3157175" cy="209764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371418" y="1977288"/>
            <a:ext cx="3266873" cy="2342325"/>
          </a:xfrm>
          <a:custGeom>
            <a:avLst/>
            <a:gdLst/>
            <a:ahLst/>
            <a:cxnLst/>
            <a:rect l="0" t="0" r="0" b="0"/>
            <a:pathLst>
              <a:path w="65189" h="62358" extrusionOk="0">
                <a:moveTo>
                  <a:pt x="40283" y="1525"/>
                </a:moveTo>
                <a:lnTo>
                  <a:pt x="40000" y="1541"/>
                </a:lnTo>
                <a:lnTo>
                  <a:pt x="40000" y="1541"/>
                </a:lnTo>
                <a:lnTo>
                  <a:pt x="39811" y="1604"/>
                </a:lnTo>
                <a:lnTo>
                  <a:pt x="40283" y="1525"/>
                </a:lnTo>
                <a:close/>
                <a:moveTo>
                  <a:pt x="22547" y="1793"/>
                </a:moveTo>
                <a:lnTo>
                  <a:pt x="22359" y="1887"/>
                </a:lnTo>
                <a:lnTo>
                  <a:pt x="21981" y="2359"/>
                </a:lnTo>
                <a:lnTo>
                  <a:pt x="24057" y="1981"/>
                </a:lnTo>
                <a:lnTo>
                  <a:pt x="23208" y="2076"/>
                </a:lnTo>
                <a:lnTo>
                  <a:pt x="22925" y="1981"/>
                </a:lnTo>
                <a:lnTo>
                  <a:pt x="22642" y="1887"/>
                </a:lnTo>
                <a:lnTo>
                  <a:pt x="22642" y="1793"/>
                </a:lnTo>
                <a:close/>
                <a:moveTo>
                  <a:pt x="64528" y="13585"/>
                </a:moveTo>
                <a:lnTo>
                  <a:pt x="64528" y="13679"/>
                </a:lnTo>
                <a:lnTo>
                  <a:pt x="64551" y="13679"/>
                </a:lnTo>
                <a:lnTo>
                  <a:pt x="64528" y="13585"/>
                </a:lnTo>
                <a:close/>
                <a:moveTo>
                  <a:pt x="33868" y="58678"/>
                </a:moveTo>
                <a:lnTo>
                  <a:pt x="34057" y="58772"/>
                </a:lnTo>
                <a:lnTo>
                  <a:pt x="34057" y="58772"/>
                </a:lnTo>
                <a:lnTo>
                  <a:pt x="33962" y="58678"/>
                </a:lnTo>
                <a:close/>
                <a:moveTo>
                  <a:pt x="30849" y="58678"/>
                </a:moveTo>
                <a:lnTo>
                  <a:pt x="30943" y="58772"/>
                </a:lnTo>
                <a:lnTo>
                  <a:pt x="30283" y="58867"/>
                </a:lnTo>
                <a:lnTo>
                  <a:pt x="30472" y="58772"/>
                </a:lnTo>
                <a:lnTo>
                  <a:pt x="30849" y="58678"/>
                </a:lnTo>
                <a:close/>
                <a:moveTo>
                  <a:pt x="32264" y="59056"/>
                </a:moveTo>
                <a:lnTo>
                  <a:pt x="33113" y="59244"/>
                </a:lnTo>
                <a:lnTo>
                  <a:pt x="31698" y="59339"/>
                </a:lnTo>
                <a:lnTo>
                  <a:pt x="31415" y="59339"/>
                </a:lnTo>
                <a:lnTo>
                  <a:pt x="32264" y="59056"/>
                </a:lnTo>
                <a:close/>
                <a:moveTo>
                  <a:pt x="60849" y="0"/>
                </a:moveTo>
                <a:lnTo>
                  <a:pt x="58679" y="95"/>
                </a:lnTo>
                <a:lnTo>
                  <a:pt x="56792" y="189"/>
                </a:lnTo>
                <a:lnTo>
                  <a:pt x="58584" y="378"/>
                </a:lnTo>
                <a:lnTo>
                  <a:pt x="58301" y="189"/>
                </a:lnTo>
                <a:lnTo>
                  <a:pt x="59151" y="378"/>
                </a:lnTo>
                <a:lnTo>
                  <a:pt x="58679" y="472"/>
                </a:lnTo>
                <a:lnTo>
                  <a:pt x="58018" y="472"/>
                </a:lnTo>
                <a:lnTo>
                  <a:pt x="56792" y="283"/>
                </a:lnTo>
                <a:lnTo>
                  <a:pt x="55943" y="283"/>
                </a:lnTo>
                <a:lnTo>
                  <a:pt x="54528" y="378"/>
                </a:lnTo>
                <a:lnTo>
                  <a:pt x="50660" y="378"/>
                </a:lnTo>
                <a:lnTo>
                  <a:pt x="48585" y="472"/>
                </a:lnTo>
                <a:lnTo>
                  <a:pt x="46226" y="472"/>
                </a:lnTo>
                <a:lnTo>
                  <a:pt x="43868" y="283"/>
                </a:lnTo>
                <a:lnTo>
                  <a:pt x="44056" y="472"/>
                </a:lnTo>
                <a:lnTo>
                  <a:pt x="44339" y="472"/>
                </a:lnTo>
                <a:lnTo>
                  <a:pt x="43396" y="661"/>
                </a:lnTo>
                <a:lnTo>
                  <a:pt x="42170" y="849"/>
                </a:lnTo>
                <a:lnTo>
                  <a:pt x="40849" y="755"/>
                </a:lnTo>
                <a:lnTo>
                  <a:pt x="40377" y="661"/>
                </a:lnTo>
                <a:lnTo>
                  <a:pt x="39906" y="566"/>
                </a:lnTo>
                <a:lnTo>
                  <a:pt x="39717" y="566"/>
                </a:lnTo>
                <a:lnTo>
                  <a:pt x="38207" y="661"/>
                </a:lnTo>
                <a:lnTo>
                  <a:pt x="36509" y="944"/>
                </a:lnTo>
                <a:lnTo>
                  <a:pt x="34906" y="1132"/>
                </a:lnTo>
                <a:lnTo>
                  <a:pt x="33585" y="1132"/>
                </a:lnTo>
                <a:lnTo>
                  <a:pt x="33962" y="1038"/>
                </a:lnTo>
                <a:lnTo>
                  <a:pt x="33774" y="944"/>
                </a:lnTo>
                <a:lnTo>
                  <a:pt x="33396" y="944"/>
                </a:lnTo>
                <a:lnTo>
                  <a:pt x="32453" y="1038"/>
                </a:lnTo>
                <a:lnTo>
                  <a:pt x="30283" y="1321"/>
                </a:lnTo>
                <a:lnTo>
                  <a:pt x="30472" y="1415"/>
                </a:lnTo>
                <a:lnTo>
                  <a:pt x="30566" y="1510"/>
                </a:lnTo>
                <a:lnTo>
                  <a:pt x="29151" y="1604"/>
                </a:lnTo>
                <a:lnTo>
                  <a:pt x="29057" y="1698"/>
                </a:lnTo>
                <a:lnTo>
                  <a:pt x="29717" y="1698"/>
                </a:lnTo>
                <a:lnTo>
                  <a:pt x="28208" y="1793"/>
                </a:lnTo>
                <a:lnTo>
                  <a:pt x="27547" y="1793"/>
                </a:lnTo>
                <a:lnTo>
                  <a:pt x="27642" y="1698"/>
                </a:lnTo>
                <a:lnTo>
                  <a:pt x="28585" y="1510"/>
                </a:lnTo>
                <a:lnTo>
                  <a:pt x="27736" y="1604"/>
                </a:lnTo>
                <a:lnTo>
                  <a:pt x="26887" y="1698"/>
                </a:lnTo>
                <a:lnTo>
                  <a:pt x="26038" y="1698"/>
                </a:lnTo>
                <a:lnTo>
                  <a:pt x="25189" y="1793"/>
                </a:lnTo>
                <a:lnTo>
                  <a:pt x="25189" y="1793"/>
                </a:lnTo>
                <a:lnTo>
                  <a:pt x="25755" y="1698"/>
                </a:lnTo>
                <a:lnTo>
                  <a:pt x="24906" y="1793"/>
                </a:lnTo>
                <a:lnTo>
                  <a:pt x="24057" y="1981"/>
                </a:lnTo>
                <a:lnTo>
                  <a:pt x="25094" y="1887"/>
                </a:lnTo>
                <a:lnTo>
                  <a:pt x="26132" y="1981"/>
                </a:lnTo>
                <a:lnTo>
                  <a:pt x="24906" y="2264"/>
                </a:lnTo>
                <a:lnTo>
                  <a:pt x="23585" y="2359"/>
                </a:lnTo>
                <a:lnTo>
                  <a:pt x="23585" y="2453"/>
                </a:lnTo>
                <a:lnTo>
                  <a:pt x="23585" y="2547"/>
                </a:lnTo>
                <a:lnTo>
                  <a:pt x="25566" y="2359"/>
                </a:lnTo>
                <a:lnTo>
                  <a:pt x="27547" y="2264"/>
                </a:lnTo>
                <a:lnTo>
                  <a:pt x="29434" y="1981"/>
                </a:lnTo>
                <a:lnTo>
                  <a:pt x="30377" y="1793"/>
                </a:lnTo>
                <a:lnTo>
                  <a:pt x="31321" y="1604"/>
                </a:lnTo>
                <a:lnTo>
                  <a:pt x="30472" y="1887"/>
                </a:lnTo>
                <a:lnTo>
                  <a:pt x="30660" y="1981"/>
                </a:lnTo>
                <a:lnTo>
                  <a:pt x="31038" y="2076"/>
                </a:lnTo>
                <a:lnTo>
                  <a:pt x="31981" y="2170"/>
                </a:lnTo>
                <a:lnTo>
                  <a:pt x="33302" y="2170"/>
                </a:lnTo>
                <a:lnTo>
                  <a:pt x="34717" y="2076"/>
                </a:lnTo>
                <a:lnTo>
                  <a:pt x="37075" y="1887"/>
                </a:lnTo>
                <a:lnTo>
                  <a:pt x="37830" y="1793"/>
                </a:lnTo>
                <a:lnTo>
                  <a:pt x="37924" y="1698"/>
                </a:lnTo>
                <a:lnTo>
                  <a:pt x="38868" y="1604"/>
                </a:lnTo>
                <a:lnTo>
                  <a:pt x="38962" y="1510"/>
                </a:lnTo>
                <a:lnTo>
                  <a:pt x="38868" y="1510"/>
                </a:lnTo>
                <a:lnTo>
                  <a:pt x="38113" y="1415"/>
                </a:lnTo>
                <a:lnTo>
                  <a:pt x="40000" y="1510"/>
                </a:lnTo>
                <a:lnTo>
                  <a:pt x="38868" y="1604"/>
                </a:lnTo>
                <a:lnTo>
                  <a:pt x="40000" y="1541"/>
                </a:lnTo>
                <a:lnTo>
                  <a:pt x="40000" y="1541"/>
                </a:lnTo>
                <a:lnTo>
                  <a:pt x="40094" y="1510"/>
                </a:lnTo>
                <a:lnTo>
                  <a:pt x="40377" y="1510"/>
                </a:lnTo>
                <a:lnTo>
                  <a:pt x="40283" y="1525"/>
                </a:lnTo>
                <a:lnTo>
                  <a:pt x="40283" y="1525"/>
                </a:lnTo>
                <a:lnTo>
                  <a:pt x="40566" y="1510"/>
                </a:lnTo>
                <a:lnTo>
                  <a:pt x="41509" y="1604"/>
                </a:lnTo>
                <a:lnTo>
                  <a:pt x="44151" y="1415"/>
                </a:lnTo>
                <a:lnTo>
                  <a:pt x="45000" y="1321"/>
                </a:lnTo>
                <a:lnTo>
                  <a:pt x="44434" y="1321"/>
                </a:lnTo>
                <a:lnTo>
                  <a:pt x="45188" y="1132"/>
                </a:lnTo>
                <a:lnTo>
                  <a:pt x="45660" y="1227"/>
                </a:lnTo>
                <a:lnTo>
                  <a:pt x="45755" y="1227"/>
                </a:lnTo>
                <a:lnTo>
                  <a:pt x="45755" y="1321"/>
                </a:lnTo>
                <a:lnTo>
                  <a:pt x="45377" y="1321"/>
                </a:lnTo>
                <a:lnTo>
                  <a:pt x="46038" y="1415"/>
                </a:lnTo>
                <a:lnTo>
                  <a:pt x="46792" y="1321"/>
                </a:lnTo>
                <a:lnTo>
                  <a:pt x="46792" y="1227"/>
                </a:lnTo>
                <a:lnTo>
                  <a:pt x="46981" y="1321"/>
                </a:lnTo>
                <a:lnTo>
                  <a:pt x="47547" y="1321"/>
                </a:lnTo>
                <a:lnTo>
                  <a:pt x="47358" y="1510"/>
                </a:lnTo>
                <a:lnTo>
                  <a:pt x="46981" y="1510"/>
                </a:lnTo>
                <a:lnTo>
                  <a:pt x="46792" y="1415"/>
                </a:lnTo>
                <a:lnTo>
                  <a:pt x="43868" y="1698"/>
                </a:lnTo>
                <a:lnTo>
                  <a:pt x="45566" y="1698"/>
                </a:lnTo>
                <a:lnTo>
                  <a:pt x="47264" y="1604"/>
                </a:lnTo>
                <a:lnTo>
                  <a:pt x="50566" y="1321"/>
                </a:lnTo>
                <a:lnTo>
                  <a:pt x="52169" y="1227"/>
                </a:lnTo>
                <a:lnTo>
                  <a:pt x="55471" y="1227"/>
                </a:lnTo>
                <a:lnTo>
                  <a:pt x="57075" y="1415"/>
                </a:lnTo>
                <a:lnTo>
                  <a:pt x="56603" y="1321"/>
                </a:lnTo>
                <a:lnTo>
                  <a:pt x="56509" y="1227"/>
                </a:lnTo>
                <a:lnTo>
                  <a:pt x="57264" y="1132"/>
                </a:lnTo>
                <a:lnTo>
                  <a:pt x="58396" y="1227"/>
                </a:lnTo>
                <a:lnTo>
                  <a:pt x="58773" y="1227"/>
                </a:lnTo>
                <a:lnTo>
                  <a:pt x="58962" y="1321"/>
                </a:lnTo>
                <a:lnTo>
                  <a:pt x="59905" y="1321"/>
                </a:lnTo>
                <a:lnTo>
                  <a:pt x="61037" y="1510"/>
                </a:lnTo>
                <a:lnTo>
                  <a:pt x="61603" y="1698"/>
                </a:lnTo>
                <a:lnTo>
                  <a:pt x="62075" y="1887"/>
                </a:lnTo>
                <a:lnTo>
                  <a:pt x="62452" y="2076"/>
                </a:lnTo>
                <a:lnTo>
                  <a:pt x="62547" y="2359"/>
                </a:lnTo>
                <a:lnTo>
                  <a:pt x="62641" y="4528"/>
                </a:lnTo>
                <a:lnTo>
                  <a:pt x="62641" y="8113"/>
                </a:lnTo>
                <a:lnTo>
                  <a:pt x="62547" y="17547"/>
                </a:lnTo>
                <a:lnTo>
                  <a:pt x="62547" y="22547"/>
                </a:lnTo>
                <a:lnTo>
                  <a:pt x="62641" y="27075"/>
                </a:lnTo>
                <a:lnTo>
                  <a:pt x="62830" y="30849"/>
                </a:lnTo>
                <a:lnTo>
                  <a:pt x="62924" y="32169"/>
                </a:lnTo>
                <a:lnTo>
                  <a:pt x="63113" y="33207"/>
                </a:lnTo>
                <a:lnTo>
                  <a:pt x="63113" y="34528"/>
                </a:lnTo>
                <a:lnTo>
                  <a:pt x="63207" y="35943"/>
                </a:lnTo>
                <a:lnTo>
                  <a:pt x="63207" y="36886"/>
                </a:lnTo>
                <a:lnTo>
                  <a:pt x="63113" y="38396"/>
                </a:lnTo>
                <a:lnTo>
                  <a:pt x="62830" y="42358"/>
                </a:lnTo>
                <a:lnTo>
                  <a:pt x="62547" y="46509"/>
                </a:lnTo>
                <a:lnTo>
                  <a:pt x="62452" y="48207"/>
                </a:lnTo>
                <a:lnTo>
                  <a:pt x="62547" y="49527"/>
                </a:lnTo>
                <a:lnTo>
                  <a:pt x="62547" y="51131"/>
                </a:lnTo>
                <a:lnTo>
                  <a:pt x="62547" y="52735"/>
                </a:lnTo>
                <a:lnTo>
                  <a:pt x="62358" y="53584"/>
                </a:lnTo>
                <a:lnTo>
                  <a:pt x="62264" y="54339"/>
                </a:lnTo>
                <a:lnTo>
                  <a:pt x="61981" y="55093"/>
                </a:lnTo>
                <a:lnTo>
                  <a:pt x="61603" y="55754"/>
                </a:lnTo>
                <a:lnTo>
                  <a:pt x="61792" y="55754"/>
                </a:lnTo>
                <a:lnTo>
                  <a:pt x="61886" y="55565"/>
                </a:lnTo>
                <a:lnTo>
                  <a:pt x="62169" y="55376"/>
                </a:lnTo>
                <a:lnTo>
                  <a:pt x="62264" y="55565"/>
                </a:lnTo>
                <a:lnTo>
                  <a:pt x="62169" y="55754"/>
                </a:lnTo>
                <a:lnTo>
                  <a:pt x="61981" y="56225"/>
                </a:lnTo>
                <a:lnTo>
                  <a:pt x="61792" y="56037"/>
                </a:lnTo>
                <a:lnTo>
                  <a:pt x="61509" y="55754"/>
                </a:lnTo>
                <a:lnTo>
                  <a:pt x="61603" y="55942"/>
                </a:lnTo>
                <a:lnTo>
                  <a:pt x="61509" y="55942"/>
                </a:lnTo>
                <a:lnTo>
                  <a:pt x="61603" y="56037"/>
                </a:lnTo>
                <a:lnTo>
                  <a:pt x="60094" y="56320"/>
                </a:lnTo>
                <a:lnTo>
                  <a:pt x="58773" y="56414"/>
                </a:lnTo>
                <a:lnTo>
                  <a:pt x="57547" y="56508"/>
                </a:lnTo>
                <a:lnTo>
                  <a:pt x="56415" y="56508"/>
                </a:lnTo>
                <a:lnTo>
                  <a:pt x="56698" y="56320"/>
                </a:lnTo>
                <a:lnTo>
                  <a:pt x="56698" y="56320"/>
                </a:lnTo>
                <a:lnTo>
                  <a:pt x="56037" y="56508"/>
                </a:lnTo>
                <a:lnTo>
                  <a:pt x="54811" y="56886"/>
                </a:lnTo>
                <a:lnTo>
                  <a:pt x="53679" y="57074"/>
                </a:lnTo>
                <a:lnTo>
                  <a:pt x="53868" y="56791"/>
                </a:lnTo>
                <a:lnTo>
                  <a:pt x="54245" y="56697"/>
                </a:lnTo>
                <a:lnTo>
                  <a:pt x="53019" y="56886"/>
                </a:lnTo>
                <a:lnTo>
                  <a:pt x="51698" y="56980"/>
                </a:lnTo>
                <a:lnTo>
                  <a:pt x="50943" y="57074"/>
                </a:lnTo>
                <a:lnTo>
                  <a:pt x="51132" y="57169"/>
                </a:lnTo>
                <a:lnTo>
                  <a:pt x="48962" y="57452"/>
                </a:lnTo>
                <a:lnTo>
                  <a:pt x="48962" y="57357"/>
                </a:lnTo>
                <a:lnTo>
                  <a:pt x="48019" y="57452"/>
                </a:lnTo>
                <a:lnTo>
                  <a:pt x="47641" y="57452"/>
                </a:lnTo>
                <a:lnTo>
                  <a:pt x="46604" y="57546"/>
                </a:lnTo>
                <a:lnTo>
                  <a:pt x="44717" y="57546"/>
                </a:lnTo>
                <a:lnTo>
                  <a:pt x="44339" y="57452"/>
                </a:lnTo>
                <a:lnTo>
                  <a:pt x="45000" y="57263"/>
                </a:lnTo>
                <a:lnTo>
                  <a:pt x="40000" y="57829"/>
                </a:lnTo>
                <a:lnTo>
                  <a:pt x="38019" y="58206"/>
                </a:lnTo>
                <a:lnTo>
                  <a:pt x="37547" y="58018"/>
                </a:lnTo>
                <a:lnTo>
                  <a:pt x="37075" y="58018"/>
                </a:lnTo>
                <a:lnTo>
                  <a:pt x="36698" y="58112"/>
                </a:lnTo>
                <a:lnTo>
                  <a:pt x="36415" y="58301"/>
                </a:lnTo>
                <a:lnTo>
                  <a:pt x="36038" y="58301"/>
                </a:lnTo>
                <a:lnTo>
                  <a:pt x="36038" y="58395"/>
                </a:lnTo>
                <a:lnTo>
                  <a:pt x="36321" y="58395"/>
                </a:lnTo>
                <a:lnTo>
                  <a:pt x="36132" y="58678"/>
                </a:lnTo>
                <a:lnTo>
                  <a:pt x="37075" y="58678"/>
                </a:lnTo>
                <a:lnTo>
                  <a:pt x="37830" y="58584"/>
                </a:lnTo>
                <a:lnTo>
                  <a:pt x="38585" y="58489"/>
                </a:lnTo>
                <a:lnTo>
                  <a:pt x="39434" y="58489"/>
                </a:lnTo>
                <a:lnTo>
                  <a:pt x="38585" y="58867"/>
                </a:lnTo>
                <a:lnTo>
                  <a:pt x="37358" y="59244"/>
                </a:lnTo>
                <a:lnTo>
                  <a:pt x="36792" y="59339"/>
                </a:lnTo>
                <a:lnTo>
                  <a:pt x="36226" y="59339"/>
                </a:lnTo>
                <a:lnTo>
                  <a:pt x="35755" y="59244"/>
                </a:lnTo>
                <a:lnTo>
                  <a:pt x="35566" y="59056"/>
                </a:lnTo>
                <a:lnTo>
                  <a:pt x="35472" y="58867"/>
                </a:lnTo>
                <a:lnTo>
                  <a:pt x="36509" y="58772"/>
                </a:lnTo>
                <a:lnTo>
                  <a:pt x="35377" y="58678"/>
                </a:lnTo>
                <a:lnTo>
                  <a:pt x="34151" y="58772"/>
                </a:lnTo>
                <a:lnTo>
                  <a:pt x="34057" y="58772"/>
                </a:lnTo>
                <a:lnTo>
                  <a:pt x="33208" y="58961"/>
                </a:lnTo>
                <a:lnTo>
                  <a:pt x="32264" y="59056"/>
                </a:lnTo>
                <a:lnTo>
                  <a:pt x="32264" y="59056"/>
                </a:lnTo>
                <a:lnTo>
                  <a:pt x="33113" y="58867"/>
                </a:lnTo>
                <a:lnTo>
                  <a:pt x="31887" y="58489"/>
                </a:lnTo>
                <a:lnTo>
                  <a:pt x="31132" y="58395"/>
                </a:lnTo>
                <a:lnTo>
                  <a:pt x="31038" y="58301"/>
                </a:lnTo>
                <a:lnTo>
                  <a:pt x="31132" y="58301"/>
                </a:lnTo>
                <a:lnTo>
                  <a:pt x="31509" y="58206"/>
                </a:lnTo>
                <a:lnTo>
                  <a:pt x="30660" y="58206"/>
                </a:lnTo>
                <a:lnTo>
                  <a:pt x="30283" y="58301"/>
                </a:lnTo>
                <a:lnTo>
                  <a:pt x="29906" y="58489"/>
                </a:lnTo>
                <a:lnTo>
                  <a:pt x="29151" y="58678"/>
                </a:lnTo>
                <a:lnTo>
                  <a:pt x="29340" y="58584"/>
                </a:lnTo>
                <a:lnTo>
                  <a:pt x="29434" y="58395"/>
                </a:lnTo>
                <a:lnTo>
                  <a:pt x="29434" y="58395"/>
                </a:lnTo>
                <a:lnTo>
                  <a:pt x="28585" y="58489"/>
                </a:lnTo>
                <a:lnTo>
                  <a:pt x="28491" y="58584"/>
                </a:lnTo>
                <a:lnTo>
                  <a:pt x="28396" y="58678"/>
                </a:lnTo>
                <a:lnTo>
                  <a:pt x="27736" y="58867"/>
                </a:lnTo>
                <a:lnTo>
                  <a:pt x="25660" y="59150"/>
                </a:lnTo>
                <a:lnTo>
                  <a:pt x="22170" y="59622"/>
                </a:lnTo>
                <a:lnTo>
                  <a:pt x="22359" y="59527"/>
                </a:lnTo>
                <a:lnTo>
                  <a:pt x="22359" y="59433"/>
                </a:lnTo>
                <a:lnTo>
                  <a:pt x="22264" y="59433"/>
                </a:lnTo>
                <a:lnTo>
                  <a:pt x="22453" y="59244"/>
                </a:lnTo>
                <a:lnTo>
                  <a:pt x="22453" y="59056"/>
                </a:lnTo>
                <a:lnTo>
                  <a:pt x="21132" y="59339"/>
                </a:lnTo>
                <a:lnTo>
                  <a:pt x="19246" y="59716"/>
                </a:lnTo>
                <a:lnTo>
                  <a:pt x="18208" y="59810"/>
                </a:lnTo>
                <a:lnTo>
                  <a:pt x="17264" y="59905"/>
                </a:lnTo>
                <a:lnTo>
                  <a:pt x="16415" y="59905"/>
                </a:lnTo>
                <a:lnTo>
                  <a:pt x="15849" y="59810"/>
                </a:lnTo>
                <a:lnTo>
                  <a:pt x="14246" y="59810"/>
                </a:lnTo>
                <a:lnTo>
                  <a:pt x="11981" y="59999"/>
                </a:lnTo>
                <a:lnTo>
                  <a:pt x="11981" y="59999"/>
                </a:lnTo>
                <a:lnTo>
                  <a:pt x="12359" y="59905"/>
                </a:lnTo>
                <a:lnTo>
                  <a:pt x="12736" y="59716"/>
                </a:lnTo>
                <a:lnTo>
                  <a:pt x="11415" y="59905"/>
                </a:lnTo>
                <a:lnTo>
                  <a:pt x="10000" y="60093"/>
                </a:lnTo>
                <a:lnTo>
                  <a:pt x="7076" y="60188"/>
                </a:lnTo>
                <a:lnTo>
                  <a:pt x="4151" y="60376"/>
                </a:lnTo>
                <a:lnTo>
                  <a:pt x="2831" y="60471"/>
                </a:lnTo>
                <a:lnTo>
                  <a:pt x="1604" y="60659"/>
                </a:lnTo>
                <a:lnTo>
                  <a:pt x="1227" y="59244"/>
                </a:lnTo>
                <a:lnTo>
                  <a:pt x="1038" y="57735"/>
                </a:lnTo>
                <a:lnTo>
                  <a:pt x="850" y="56131"/>
                </a:lnTo>
                <a:lnTo>
                  <a:pt x="755" y="54433"/>
                </a:lnTo>
                <a:lnTo>
                  <a:pt x="755" y="52735"/>
                </a:lnTo>
                <a:lnTo>
                  <a:pt x="755" y="50942"/>
                </a:lnTo>
                <a:lnTo>
                  <a:pt x="1038" y="47263"/>
                </a:lnTo>
                <a:lnTo>
                  <a:pt x="1321" y="43678"/>
                </a:lnTo>
                <a:lnTo>
                  <a:pt x="1699" y="39999"/>
                </a:lnTo>
                <a:lnTo>
                  <a:pt x="2453" y="33301"/>
                </a:lnTo>
                <a:lnTo>
                  <a:pt x="2548" y="33962"/>
                </a:lnTo>
                <a:lnTo>
                  <a:pt x="2642" y="34622"/>
                </a:lnTo>
                <a:lnTo>
                  <a:pt x="2642" y="33018"/>
                </a:lnTo>
                <a:lnTo>
                  <a:pt x="2551" y="32287"/>
                </a:lnTo>
                <a:lnTo>
                  <a:pt x="2642" y="30000"/>
                </a:lnTo>
                <a:lnTo>
                  <a:pt x="2453" y="30377"/>
                </a:lnTo>
                <a:lnTo>
                  <a:pt x="2453" y="29245"/>
                </a:lnTo>
                <a:lnTo>
                  <a:pt x="2453" y="27830"/>
                </a:lnTo>
                <a:lnTo>
                  <a:pt x="2642" y="28301"/>
                </a:lnTo>
                <a:lnTo>
                  <a:pt x="2736" y="28018"/>
                </a:lnTo>
                <a:lnTo>
                  <a:pt x="2831" y="28018"/>
                </a:lnTo>
                <a:lnTo>
                  <a:pt x="2925" y="28207"/>
                </a:lnTo>
                <a:lnTo>
                  <a:pt x="3019" y="26415"/>
                </a:lnTo>
                <a:lnTo>
                  <a:pt x="3019" y="24811"/>
                </a:lnTo>
                <a:lnTo>
                  <a:pt x="3019" y="23113"/>
                </a:lnTo>
                <a:lnTo>
                  <a:pt x="3019" y="22170"/>
                </a:lnTo>
                <a:lnTo>
                  <a:pt x="3208" y="21320"/>
                </a:lnTo>
                <a:lnTo>
                  <a:pt x="3302" y="19528"/>
                </a:lnTo>
                <a:lnTo>
                  <a:pt x="3302" y="17641"/>
                </a:lnTo>
                <a:lnTo>
                  <a:pt x="3302" y="16887"/>
                </a:lnTo>
                <a:lnTo>
                  <a:pt x="3208" y="16321"/>
                </a:lnTo>
                <a:lnTo>
                  <a:pt x="3397" y="16415"/>
                </a:lnTo>
                <a:lnTo>
                  <a:pt x="3585" y="11981"/>
                </a:lnTo>
                <a:lnTo>
                  <a:pt x="3680" y="11415"/>
                </a:lnTo>
                <a:lnTo>
                  <a:pt x="3680" y="11698"/>
                </a:lnTo>
                <a:lnTo>
                  <a:pt x="3774" y="11132"/>
                </a:lnTo>
                <a:lnTo>
                  <a:pt x="3868" y="10660"/>
                </a:lnTo>
                <a:lnTo>
                  <a:pt x="3774" y="10094"/>
                </a:lnTo>
                <a:lnTo>
                  <a:pt x="3680" y="9623"/>
                </a:lnTo>
                <a:lnTo>
                  <a:pt x="3774" y="9434"/>
                </a:lnTo>
                <a:lnTo>
                  <a:pt x="3868" y="9245"/>
                </a:lnTo>
                <a:lnTo>
                  <a:pt x="4057" y="8491"/>
                </a:lnTo>
                <a:lnTo>
                  <a:pt x="4340" y="6321"/>
                </a:lnTo>
                <a:lnTo>
                  <a:pt x="4623" y="2264"/>
                </a:lnTo>
                <a:lnTo>
                  <a:pt x="3491" y="7170"/>
                </a:lnTo>
                <a:lnTo>
                  <a:pt x="2925" y="9906"/>
                </a:lnTo>
                <a:lnTo>
                  <a:pt x="2359" y="12736"/>
                </a:lnTo>
                <a:lnTo>
                  <a:pt x="1982" y="15377"/>
                </a:lnTo>
                <a:lnTo>
                  <a:pt x="1699" y="17830"/>
                </a:lnTo>
                <a:lnTo>
                  <a:pt x="1510" y="19905"/>
                </a:lnTo>
                <a:lnTo>
                  <a:pt x="1604" y="20754"/>
                </a:lnTo>
                <a:lnTo>
                  <a:pt x="1699" y="21509"/>
                </a:lnTo>
                <a:lnTo>
                  <a:pt x="1321" y="22453"/>
                </a:lnTo>
                <a:lnTo>
                  <a:pt x="1133" y="23585"/>
                </a:lnTo>
                <a:lnTo>
                  <a:pt x="1038" y="24905"/>
                </a:lnTo>
                <a:lnTo>
                  <a:pt x="1038" y="26226"/>
                </a:lnTo>
                <a:lnTo>
                  <a:pt x="1038" y="28962"/>
                </a:lnTo>
                <a:lnTo>
                  <a:pt x="1038" y="31415"/>
                </a:lnTo>
                <a:lnTo>
                  <a:pt x="661" y="40188"/>
                </a:lnTo>
                <a:lnTo>
                  <a:pt x="472" y="44999"/>
                </a:lnTo>
                <a:lnTo>
                  <a:pt x="378" y="49622"/>
                </a:lnTo>
                <a:lnTo>
                  <a:pt x="472" y="51603"/>
                </a:lnTo>
                <a:lnTo>
                  <a:pt x="378" y="53961"/>
                </a:lnTo>
                <a:lnTo>
                  <a:pt x="189" y="53301"/>
                </a:lnTo>
                <a:lnTo>
                  <a:pt x="95" y="52641"/>
                </a:lnTo>
                <a:lnTo>
                  <a:pt x="189" y="53867"/>
                </a:lnTo>
                <a:lnTo>
                  <a:pt x="189" y="55093"/>
                </a:lnTo>
                <a:lnTo>
                  <a:pt x="378" y="55188"/>
                </a:lnTo>
                <a:lnTo>
                  <a:pt x="284" y="56508"/>
                </a:lnTo>
                <a:lnTo>
                  <a:pt x="95" y="54905"/>
                </a:lnTo>
                <a:lnTo>
                  <a:pt x="1" y="58489"/>
                </a:lnTo>
                <a:lnTo>
                  <a:pt x="1" y="62357"/>
                </a:lnTo>
                <a:lnTo>
                  <a:pt x="6038" y="61886"/>
                </a:lnTo>
                <a:lnTo>
                  <a:pt x="8963" y="61697"/>
                </a:lnTo>
                <a:lnTo>
                  <a:pt x="11698" y="61603"/>
                </a:lnTo>
                <a:lnTo>
                  <a:pt x="11698" y="61414"/>
                </a:lnTo>
                <a:lnTo>
                  <a:pt x="11887" y="61225"/>
                </a:lnTo>
                <a:lnTo>
                  <a:pt x="12264" y="61225"/>
                </a:lnTo>
                <a:lnTo>
                  <a:pt x="12548" y="61320"/>
                </a:lnTo>
                <a:lnTo>
                  <a:pt x="12736" y="61414"/>
                </a:lnTo>
                <a:lnTo>
                  <a:pt x="12642" y="61320"/>
                </a:lnTo>
                <a:lnTo>
                  <a:pt x="13302" y="61508"/>
                </a:lnTo>
                <a:lnTo>
                  <a:pt x="13302" y="61508"/>
                </a:lnTo>
                <a:lnTo>
                  <a:pt x="12736" y="61414"/>
                </a:lnTo>
                <a:lnTo>
                  <a:pt x="13019" y="61508"/>
                </a:lnTo>
                <a:lnTo>
                  <a:pt x="12736" y="61603"/>
                </a:lnTo>
                <a:lnTo>
                  <a:pt x="12831" y="61697"/>
                </a:lnTo>
                <a:lnTo>
                  <a:pt x="14246" y="61508"/>
                </a:lnTo>
                <a:lnTo>
                  <a:pt x="13491" y="61508"/>
                </a:lnTo>
                <a:lnTo>
                  <a:pt x="14717" y="61225"/>
                </a:lnTo>
                <a:lnTo>
                  <a:pt x="16038" y="61131"/>
                </a:lnTo>
                <a:lnTo>
                  <a:pt x="18962" y="61131"/>
                </a:lnTo>
                <a:lnTo>
                  <a:pt x="19151" y="61225"/>
                </a:lnTo>
                <a:lnTo>
                  <a:pt x="19623" y="61320"/>
                </a:lnTo>
                <a:lnTo>
                  <a:pt x="21227" y="61320"/>
                </a:lnTo>
                <a:lnTo>
                  <a:pt x="23302" y="61225"/>
                </a:lnTo>
                <a:lnTo>
                  <a:pt x="24245" y="61131"/>
                </a:lnTo>
                <a:lnTo>
                  <a:pt x="25094" y="60942"/>
                </a:lnTo>
                <a:lnTo>
                  <a:pt x="28868" y="60848"/>
                </a:lnTo>
                <a:lnTo>
                  <a:pt x="32642" y="60659"/>
                </a:lnTo>
                <a:lnTo>
                  <a:pt x="36415" y="60376"/>
                </a:lnTo>
                <a:lnTo>
                  <a:pt x="40283" y="60093"/>
                </a:lnTo>
                <a:lnTo>
                  <a:pt x="47830" y="59339"/>
                </a:lnTo>
                <a:lnTo>
                  <a:pt x="55377" y="58678"/>
                </a:lnTo>
                <a:lnTo>
                  <a:pt x="61037" y="58678"/>
                </a:lnTo>
                <a:lnTo>
                  <a:pt x="62264" y="58584"/>
                </a:lnTo>
                <a:lnTo>
                  <a:pt x="63207" y="58395"/>
                </a:lnTo>
                <a:lnTo>
                  <a:pt x="63490" y="58206"/>
                </a:lnTo>
                <a:lnTo>
                  <a:pt x="63773" y="58018"/>
                </a:lnTo>
                <a:lnTo>
                  <a:pt x="63962" y="57735"/>
                </a:lnTo>
                <a:lnTo>
                  <a:pt x="64150" y="57357"/>
                </a:lnTo>
                <a:lnTo>
                  <a:pt x="64339" y="56225"/>
                </a:lnTo>
                <a:lnTo>
                  <a:pt x="64528" y="54716"/>
                </a:lnTo>
                <a:lnTo>
                  <a:pt x="64528" y="53018"/>
                </a:lnTo>
                <a:lnTo>
                  <a:pt x="64622" y="49810"/>
                </a:lnTo>
                <a:lnTo>
                  <a:pt x="64622" y="47546"/>
                </a:lnTo>
                <a:lnTo>
                  <a:pt x="64905" y="40848"/>
                </a:lnTo>
                <a:lnTo>
                  <a:pt x="64999" y="36320"/>
                </a:lnTo>
                <a:lnTo>
                  <a:pt x="65094" y="33301"/>
                </a:lnTo>
                <a:lnTo>
                  <a:pt x="65188" y="33396"/>
                </a:lnTo>
                <a:lnTo>
                  <a:pt x="65188" y="31603"/>
                </a:lnTo>
                <a:lnTo>
                  <a:pt x="65188" y="29811"/>
                </a:lnTo>
                <a:lnTo>
                  <a:pt x="65094" y="30660"/>
                </a:lnTo>
                <a:lnTo>
                  <a:pt x="64905" y="28301"/>
                </a:lnTo>
                <a:lnTo>
                  <a:pt x="64811" y="25849"/>
                </a:lnTo>
                <a:lnTo>
                  <a:pt x="64716" y="23302"/>
                </a:lnTo>
                <a:lnTo>
                  <a:pt x="64622" y="20849"/>
                </a:lnTo>
                <a:lnTo>
                  <a:pt x="64811" y="22075"/>
                </a:lnTo>
                <a:lnTo>
                  <a:pt x="64811" y="20754"/>
                </a:lnTo>
                <a:lnTo>
                  <a:pt x="64811" y="18962"/>
                </a:lnTo>
                <a:lnTo>
                  <a:pt x="64811" y="18868"/>
                </a:lnTo>
                <a:lnTo>
                  <a:pt x="64716" y="17358"/>
                </a:lnTo>
                <a:lnTo>
                  <a:pt x="64811" y="18113"/>
                </a:lnTo>
                <a:lnTo>
                  <a:pt x="64999" y="16981"/>
                </a:lnTo>
                <a:lnTo>
                  <a:pt x="64905" y="15755"/>
                </a:lnTo>
                <a:lnTo>
                  <a:pt x="64811" y="14528"/>
                </a:lnTo>
                <a:lnTo>
                  <a:pt x="64716" y="13396"/>
                </a:lnTo>
                <a:lnTo>
                  <a:pt x="64622" y="13679"/>
                </a:lnTo>
                <a:lnTo>
                  <a:pt x="64551" y="13679"/>
                </a:lnTo>
                <a:lnTo>
                  <a:pt x="64622" y="13962"/>
                </a:lnTo>
                <a:lnTo>
                  <a:pt x="64716" y="15000"/>
                </a:lnTo>
                <a:lnTo>
                  <a:pt x="64528" y="14623"/>
                </a:lnTo>
                <a:lnTo>
                  <a:pt x="64528" y="15094"/>
                </a:lnTo>
                <a:lnTo>
                  <a:pt x="64339" y="12736"/>
                </a:lnTo>
                <a:lnTo>
                  <a:pt x="64150" y="11698"/>
                </a:lnTo>
                <a:lnTo>
                  <a:pt x="64056" y="11604"/>
                </a:lnTo>
                <a:lnTo>
                  <a:pt x="64056" y="11226"/>
                </a:lnTo>
                <a:lnTo>
                  <a:pt x="64245" y="10566"/>
                </a:lnTo>
                <a:lnTo>
                  <a:pt x="64245" y="9811"/>
                </a:lnTo>
                <a:lnTo>
                  <a:pt x="64245" y="9560"/>
                </a:lnTo>
                <a:lnTo>
                  <a:pt x="64433" y="10189"/>
                </a:lnTo>
                <a:lnTo>
                  <a:pt x="64622" y="11604"/>
                </a:lnTo>
                <a:lnTo>
                  <a:pt x="64811" y="13019"/>
                </a:lnTo>
                <a:lnTo>
                  <a:pt x="64905" y="14151"/>
                </a:lnTo>
                <a:lnTo>
                  <a:pt x="64905" y="12830"/>
                </a:lnTo>
                <a:lnTo>
                  <a:pt x="64811" y="11698"/>
                </a:lnTo>
                <a:lnTo>
                  <a:pt x="64528" y="9340"/>
                </a:lnTo>
                <a:lnTo>
                  <a:pt x="64433" y="9528"/>
                </a:lnTo>
                <a:lnTo>
                  <a:pt x="64433" y="9340"/>
                </a:lnTo>
                <a:lnTo>
                  <a:pt x="64245" y="8585"/>
                </a:lnTo>
                <a:lnTo>
                  <a:pt x="64150" y="7264"/>
                </a:lnTo>
                <a:lnTo>
                  <a:pt x="64056" y="9434"/>
                </a:lnTo>
                <a:lnTo>
                  <a:pt x="63773" y="8868"/>
                </a:lnTo>
                <a:lnTo>
                  <a:pt x="63679" y="7925"/>
                </a:lnTo>
                <a:lnTo>
                  <a:pt x="63584" y="6792"/>
                </a:lnTo>
                <a:lnTo>
                  <a:pt x="63490" y="5566"/>
                </a:lnTo>
                <a:lnTo>
                  <a:pt x="63490" y="1227"/>
                </a:lnTo>
                <a:lnTo>
                  <a:pt x="63490" y="661"/>
                </a:lnTo>
                <a:lnTo>
                  <a:pt x="63396" y="566"/>
                </a:lnTo>
                <a:lnTo>
                  <a:pt x="63207" y="378"/>
                </a:lnTo>
                <a:lnTo>
                  <a:pt x="62641" y="189"/>
                </a:lnTo>
                <a:lnTo>
                  <a:pt x="61792" y="95"/>
                </a:lnTo>
                <a:lnTo>
                  <a:pt x="608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3" name="12 Grupo"/>
          <p:cNvGrpSpPr/>
          <p:nvPr/>
        </p:nvGrpSpPr>
        <p:grpSpPr>
          <a:xfrm>
            <a:off x="4141750" y="281249"/>
            <a:ext cx="788694" cy="805193"/>
            <a:chOff x="4141750" y="281249"/>
            <a:chExt cx="788694" cy="805193"/>
          </a:xfrm>
        </p:grpSpPr>
        <p:sp>
          <p:nvSpPr>
            <p:cNvPr id="14" name="Shape 109"/>
            <p:cNvSpPr/>
            <p:nvPr/>
          </p:nvSpPr>
          <p:spPr>
            <a:xfrm>
              <a:off x="4141750" y="281249"/>
              <a:ext cx="788694" cy="805193"/>
            </a:xfrm>
            <a:custGeom>
              <a:avLst/>
              <a:gdLst/>
              <a:ahLst/>
              <a:cxnLst/>
              <a:rect l="0" t="0" r="0" b="0"/>
              <a:pathLst>
                <a:path w="67641" h="69056" extrusionOk="0">
                  <a:moveTo>
                    <a:pt x="49622" y="2736"/>
                  </a:moveTo>
                  <a:lnTo>
                    <a:pt x="49622" y="2736"/>
                  </a:lnTo>
                  <a:lnTo>
                    <a:pt x="49622" y="2736"/>
                  </a:lnTo>
                  <a:close/>
                  <a:moveTo>
                    <a:pt x="59622" y="55565"/>
                  </a:moveTo>
                  <a:lnTo>
                    <a:pt x="59622" y="55565"/>
                  </a:lnTo>
                  <a:lnTo>
                    <a:pt x="59622" y="55565"/>
                  </a:lnTo>
                  <a:close/>
                  <a:moveTo>
                    <a:pt x="35471" y="0"/>
                  </a:moveTo>
                  <a:lnTo>
                    <a:pt x="34433" y="95"/>
                  </a:lnTo>
                  <a:lnTo>
                    <a:pt x="33584" y="189"/>
                  </a:lnTo>
                  <a:lnTo>
                    <a:pt x="32735" y="378"/>
                  </a:lnTo>
                  <a:lnTo>
                    <a:pt x="32169" y="566"/>
                  </a:lnTo>
                  <a:lnTo>
                    <a:pt x="31509" y="472"/>
                  </a:lnTo>
                  <a:lnTo>
                    <a:pt x="30754" y="472"/>
                  </a:lnTo>
                  <a:lnTo>
                    <a:pt x="29339" y="566"/>
                  </a:lnTo>
                  <a:lnTo>
                    <a:pt x="27830" y="849"/>
                  </a:lnTo>
                  <a:lnTo>
                    <a:pt x="26320" y="1321"/>
                  </a:lnTo>
                  <a:lnTo>
                    <a:pt x="24811" y="1981"/>
                  </a:lnTo>
                  <a:lnTo>
                    <a:pt x="23207" y="2736"/>
                  </a:lnTo>
                  <a:lnTo>
                    <a:pt x="21698" y="3585"/>
                  </a:lnTo>
                  <a:lnTo>
                    <a:pt x="20188" y="4623"/>
                  </a:lnTo>
                  <a:lnTo>
                    <a:pt x="18679" y="5661"/>
                  </a:lnTo>
                  <a:lnTo>
                    <a:pt x="17170" y="6793"/>
                  </a:lnTo>
                  <a:lnTo>
                    <a:pt x="15754" y="8019"/>
                  </a:lnTo>
                  <a:lnTo>
                    <a:pt x="14434" y="9151"/>
                  </a:lnTo>
                  <a:lnTo>
                    <a:pt x="11981" y="11510"/>
                  </a:lnTo>
                  <a:lnTo>
                    <a:pt x="10000" y="13774"/>
                  </a:lnTo>
                  <a:lnTo>
                    <a:pt x="7736" y="16981"/>
                  </a:lnTo>
                  <a:lnTo>
                    <a:pt x="8019" y="16321"/>
                  </a:lnTo>
                  <a:lnTo>
                    <a:pt x="8302" y="15660"/>
                  </a:lnTo>
                  <a:lnTo>
                    <a:pt x="7736" y="16604"/>
                  </a:lnTo>
                  <a:lnTo>
                    <a:pt x="7075" y="17642"/>
                  </a:lnTo>
                  <a:lnTo>
                    <a:pt x="7170" y="17830"/>
                  </a:lnTo>
                  <a:lnTo>
                    <a:pt x="6509" y="18868"/>
                  </a:lnTo>
                  <a:lnTo>
                    <a:pt x="7075" y="17359"/>
                  </a:lnTo>
                  <a:lnTo>
                    <a:pt x="6132" y="19057"/>
                  </a:lnTo>
                  <a:lnTo>
                    <a:pt x="5189" y="20849"/>
                  </a:lnTo>
                  <a:lnTo>
                    <a:pt x="4434" y="22736"/>
                  </a:lnTo>
                  <a:lnTo>
                    <a:pt x="3679" y="24622"/>
                  </a:lnTo>
                  <a:lnTo>
                    <a:pt x="2453" y="28490"/>
                  </a:lnTo>
                  <a:lnTo>
                    <a:pt x="1321" y="32169"/>
                  </a:lnTo>
                  <a:lnTo>
                    <a:pt x="1509" y="32264"/>
                  </a:lnTo>
                  <a:lnTo>
                    <a:pt x="1604" y="32453"/>
                  </a:lnTo>
                  <a:lnTo>
                    <a:pt x="1604" y="32641"/>
                  </a:lnTo>
                  <a:lnTo>
                    <a:pt x="1509" y="32924"/>
                  </a:lnTo>
                  <a:lnTo>
                    <a:pt x="1226" y="33396"/>
                  </a:lnTo>
                  <a:lnTo>
                    <a:pt x="1038" y="33585"/>
                  </a:lnTo>
                  <a:lnTo>
                    <a:pt x="1038" y="33773"/>
                  </a:lnTo>
                  <a:lnTo>
                    <a:pt x="1038" y="35000"/>
                  </a:lnTo>
                  <a:lnTo>
                    <a:pt x="849" y="36132"/>
                  </a:lnTo>
                  <a:lnTo>
                    <a:pt x="660" y="37358"/>
                  </a:lnTo>
                  <a:lnTo>
                    <a:pt x="472" y="38867"/>
                  </a:lnTo>
                  <a:lnTo>
                    <a:pt x="283" y="38301"/>
                  </a:lnTo>
                  <a:lnTo>
                    <a:pt x="94" y="39811"/>
                  </a:lnTo>
                  <a:lnTo>
                    <a:pt x="0" y="41509"/>
                  </a:lnTo>
                  <a:lnTo>
                    <a:pt x="94" y="43301"/>
                  </a:lnTo>
                  <a:lnTo>
                    <a:pt x="283" y="44056"/>
                  </a:lnTo>
                  <a:lnTo>
                    <a:pt x="472" y="44622"/>
                  </a:lnTo>
                  <a:lnTo>
                    <a:pt x="566" y="45660"/>
                  </a:lnTo>
                  <a:lnTo>
                    <a:pt x="755" y="46792"/>
                  </a:lnTo>
                  <a:lnTo>
                    <a:pt x="1226" y="48962"/>
                  </a:lnTo>
                  <a:lnTo>
                    <a:pt x="1981" y="51037"/>
                  </a:lnTo>
                  <a:lnTo>
                    <a:pt x="2924" y="53112"/>
                  </a:lnTo>
                  <a:lnTo>
                    <a:pt x="4057" y="55094"/>
                  </a:lnTo>
                  <a:lnTo>
                    <a:pt x="5283" y="56980"/>
                  </a:lnTo>
                  <a:lnTo>
                    <a:pt x="6698" y="58678"/>
                  </a:lnTo>
                  <a:lnTo>
                    <a:pt x="8113" y="60282"/>
                  </a:lnTo>
                  <a:lnTo>
                    <a:pt x="9056" y="61131"/>
                  </a:lnTo>
                  <a:lnTo>
                    <a:pt x="10000" y="61980"/>
                  </a:lnTo>
                  <a:lnTo>
                    <a:pt x="11038" y="62829"/>
                  </a:lnTo>
                  <a:lnTo>
                    <a:pt x="12075" y="63584"/>
                  </a:lnTo>
                  <a:lnTo>
                    <a:pt x="14339" y="64905"/>
                  </a:lnTo>
                  <a:lnTo>
                    <a:pt x="16604" y="66131"/>
                  </a:lnTo>
                  <a:lnTo>
                    <a:pt x="19056" y="67169"/>
                  </a:lnTo>
                  <a:lnTo>
                    <a:pt x="21509" y="67923"/>
                  </a:lnTo>
                  <a:lnTo>
                    <a:pt x="24056" y="68584"/>
                  </a:lnTo>
                  <a:lnTo>
                    <a:pt x="26603" y="69055"/>
                  </a:lnTo>
                  <a:lnTo>
                    <a:pt x="27830" y="69055"/>
                  </a:lnTo>
                  <a:lnTo>
                    <a:pt x="30188" y="68867"/>
                  </a:lnTo>
                  <a:lnTo>
                    <a:pt x="33113" y="68678"/>
                  </a:lnTo>
                  <a:lnTo>
                    <a:pt x="36509" y="68301"/>
                  </a:lnTo>
                  <a:lnTo>
                    <a:pt x="39811" y="67923"/>
                  </a:lnTo>
                  <a:lnTo>
                    <a:pt x="42735" y="67452"/>
                  </a:lnTo>
                  <a:lnTo>
                    <a:pt x="44905" y="66980"/>
                  </a:lnTo>
                  <a:lnTo>
                    <a:pt x="45565" y="66791"/>
                  </a:lnTo>
                  <a:lnTo>
                    <a:pt x="45943" y="66508"/>
                  </a:lnTo>
                  <a:lnTo>
                    <a:pt x="47358" y="65942"/>
                  </a:lnTo>
                  <a:lnTo>
                    <a:pt x="48018" y="65565"/>
                  </a:lnTo>
                  <a:lnTo>
                    <a:pt x="48678" y="65188"/>
                  </a:lnTo>
                  <a:lnTo>
                    <a:pt x="47924" y="65471"/>
                  </a:lnTo>
                  <a:lnTo>
                    <a:pt x="51509" y="62924"/>
                  </a:lnTo>
                  <a:lnTo>
                    <a:pt x="53301" y="61508"/>
                  </a:lnTo>
                  <a:lnTo>
                    <a:pt x="55093" y="59905"/>
                  </a:lnTo>
                  <a:lnTo>
                    <a:pt x="55093" y="59905"/>
                  </a:lnTo>
                  <a:lnTo>
                    <a:pt x="54810" y="60376"/>
                  </a:lnTo>
                  <a:lnTo>
                    <a:pt x="54339" y="60754"/>
                  </a:lnTo>
                  <a:lnTo>
                    <a:pt x="55376" y="59999"/>
                  </a:lnTo>
                  <a:lnTo>
                    <a:pt x="56320" y="59056"/>
                  </a:lnTo>
                  <a:lnTo>
                    <a:pt x="57075" y="58395"/>
                  </a:lnTo>
                  <a:lnTo>
                    <a:pt x="57169" y="58207"/>
                  </a:lnTo>
                  <a:lnTo>
                    <a:pt x="57075" y="58207"/>
                  </a:lnTo>
                  <a:lnTo>
                    <a:pt x="57924" y="57546"/>
                  </a:lnTo>
                  <a:lnTo>
                    <a:pt x="58678" y="56697"/>
                  </a:lnTo>
                  <a:lnTo>
                    <a:pt x="59339" y="55754"/>
                  </a:lnTo>
                  <a:lnTo>
                    <a:pt x="59905" y="54905"/>
                  </a:lnTo>
                  <a:lnTo>
                    <a:pt x="59716" y="54999"/>
                  </a:lnTo>
                  <a:lnTo>
                    <a:pt x="59622" y="54999"/>
                  </a:lnTo>
                  <a:lnTo>
                    <a:pt x="59810" y="54622"/>
                  </a:lnTo>
                  <a:lnTo>
                    <a:pt x="59150" y="55565"/>
                  </a:lnTo>
                  <a:lnTo>
                    <a:pt x="59527" y="55094"/>
                  </a:lnTo>
                  <a:lnTo>
                    <a:pt x="59433" y="55377"/>
                  </a:lnTo>
                  <a:lnTo>
                    <a:pt x="58867" y="56037"/>
                  </a:lnTo>
                  <a:lnTo>
                    <a:pt x="59056" y="55660"/>
                  </a:lnTo>
                  <a:lnTo>
                    <a:pt x="59056" y="55660"/>
                  </a:lnTo>
                  <a:lnTo>
                    <a:pt x="58678" y="56037"/>
                  </a:lnTo>
                  <a:lnTo>
                    <a:pt x="59810" y="54339"/>
                  </a:lnTo>
                  <a:lnTo>
                    <a:pt x="60282" y="53490"/>
                  </a:lnTo>
                  <a:lnTo>
                    <a:pt x="60282" y="53301"/>
                  </a:lnTo>
                  <a:lnTo>
                    <a:pt x="60188" y="53395"/>
                  </a:lnTo>
                  <a:lnTo>
                    <a:pt x="60188" y="53395"/>
                  </a:lnTo>
                  <a:lnTo>
                    <a:pt x="60565" y="52924"/>
                  </a:lnTo>
                  <a:lnTo>
                    <a:pt x="61037" y="52452"/>
                  </a:lnTo>
                  <a:lnTo>
                    <a:pt x="61886" y="51509"/>
                  </a:lnTo>
                  <a:lnTo>
                    <a:pt x="61508" y="52452"/>
                  </a:lnTo>
                  <a:lnTo>
                    <a:pt x="60848" y="53584"/>
                  </a:lnTo>
                  <a:lnTo>
                    <a:pt x="59622" y="55565"/>
                  </a:lnTo>
                  <a:lnTo>
                    <a:pt x="60376" y="54528"/>
                  </a:lnTo>
                  <a:lnTo>
                    <a:pt x="60942" y="53678"/>
                  </a:lnTo>
                  <a:lnTo>
                    <a:pt x="61980" y="51792"/>
                  </a:lnTo>
                  <a:lnTo>
                    <a:pt x="61886" y="51886"/>
                  </a:lnTo>
                  <a:lnTo>
                    <a:pt x="61886" y="51697"/>
                  </a:lnTo>
                  <a:lnTo>
                    <a:pt x="62169" y="51037"/>
                  </a:lnTo>
                  <a:lnTo>
                    <a:pt x="62735" y="49999"/>
                  </a:lnTo>
                  <a:lnTo>
                    <a:pt x="61508" y="51603"/>
                  </a:lnTo>
                  <a:lnTo>
                    <a:pt x="61603" y="51037"/>
                  </a:lnTo>
                  <a:lnTo>
                    <a:pt x="61697" y="50377"/>
                  </a:lnTo>
                  <a:lnTo>
                    <a:pt x="62169" y="48962"/>
                  </a:lnTo>
                  <a:lnTo>
                    <a:pt x="62829" y="47358"/>
                  </a:lnTo>
                  <a:lnTo>
                    <a:pt x="63678" y="45565"/>
                  </a:lnTo>
                  <a:lnTo>
                    <a:pt x="65376" y="42169"/>
                  </a:lnTo>
                  <a:lnTo>
                    <a:pt x="66131" y="40660"/>
                  </a:lnTo>
                  <a:lnTo>
                    <a:pt x="66697" y="39339"/>
                  </a:lnTo>
                  <a:lnTo>
                    <a:pt x="66603" y="39528"/>
                  </a:lnTo>
                  <a:lnTo>
                    <a:pt x="66697" y="39056"/>
                  </a:lnTo>
                  <a:lnTo>
                    <a:pt x="66791" y="38962"/>
                  </a:lnTo>
                  <a:lnTo>
                    <a:pt x="66791" y="39056"/>
                  </a:lnTo>
                  <a:lnTo>
                    <a:pt x="66886" y="38584"/>
                  </a:lnTo>
                  <a:lnTo>
                    <a:pt x="66791" y="38867"/>
                  </a:lnTo>
                  <a:lnTo>
                    <a:pt x="66980" y="38207"/>
                  </a:lnTo>
                  <a:lnTo>
                    <a:pt x="67169" y="37264"/>
                  </a:lnTo>
                  <a:lnTo>
                    <a:pt x="67263" y="36415"/>
                  </a:lnTo>
                  <a:lnTo>
                    <a:pt x="67357" y="36509"/>
                  </a:lnTo>
                  <a:lnTo>
                    <a:pt x="67452" y="36509"/>
                  </a:lnTo>
                  <a:lnTo>
                    <a:pt x="67546" y="35943"/>
                  </a:lnTo>
                  <a:lnTo>
                    <a:pt x="67546" y="34811"/>
                  </a:lnTo>
                  <a:lnTo>
                    <a:pt x="67640" y="31037"/>
                  </a:lnTo>
                  <a:lnTo>
                    <a:pt x="67640" y="28490"/>
                  </a:lnTo>
                  <a:lnTo>
                    <a:pt x="67546" y="27736"/>
                  </a:lnTo>
                  <a:lnTo>
                    <a:pt x="67546" y="27547"/>
                  </a:lnTo>
                  <a:lnTo>
                    <a:pt x="67452" y="27547"/>
                  </a:lnTo>
                  <a:lnTo>
                    <a:pt x="67074" y="26792"/>
                  </a:lnTo>
                  <a:lnTo>
                    <a:pt x="66791" y="25660"/>
                  </a:lnTo>
                  <a:lnTo>
                    <a:pt x="66508" y="24528"/>
                  </a:lnTo>
                  <a:lnTo>
                    <a:pt x="66414" y="23585"/>
                  </a:lnTo>
                  <a:lnTo>
                    <a:pt x="66320" y="23679"/>
                  </a:lnTo>
                  <a:lnTo>
                    <a:pt x="66320" y="23490"/>
                  </a:lnTo>
                  <a:lnTo>
                    <a:pt x="65942" y="22924"/>
                  </a:lnTo>
                  <a:lnTo>
                    <a:pt x="65565" y="22358"/>
                  </a:lnTo>
                  <a:lnTo>
                    <a:pt x="64527" y="21132"/>
                  </a:lnTo>
                  <a:lnTo>
                    <a:pt x="63584" y="19906"/>
                  </a:lnTo>
                  <a:lnTo>
                    <a:pt x="63207" y="19340"/>
                  </a:lnTo>
                  <a:lnTo>
                    <a:pt x="63018" y="18774"/>
                  </a:lnTo>
                  <a:lnTo>
                    <a:pt x="63112" y="18962"/>
                  </a:lnTo>
                  <a:lnTo>
                    <a:pt x="63301" y="19057"/>
                  </a:lnTo>
                  <a:lnTo>
                    <a:pt x="63301" y="19057"/>
                  </a:lnTo>
                  <a:lnTo>
                    <a:pt x="63207" y="18868"/>
                  </a:lnTo>
                  <a:lnTo>
                    <a:pt x="62923" y="18491"/>
                  </a:lnTo>
                  <a:lnTo>
                    <a:pt x="61980" y="17453"/>
                  </a:lnTo>
                  <a:lnTo>
                    <a:pt x="61037" y="16509"/>
                  </a:lnTo>
                  <a:lnTo>
                    <a:pt x="61037" y="16698"/>
                  </a:lnTo>
                  <a:lnTo>
                    <a:pt x="61037" y="16887"/>
                  </a:lnTo>
                  <a:lnTo>
                    <a:pt x="60093" y="15943"/>
                  </a:lnTo>
                  <a:lnTo>
                    <a:pt x="60376" y="16321"/>
                  </a:lnTo>
                  <a:lnTo>
                    <a:pt x="59527" y="15377"/>
                  </a:lnTo>
                  <a:lnTo>
                    <a:pt x="59056" y="14906"/>
                  </a:lnTo>
                  <a:lnTo>
                    <a:pt x="59244" y="14906"/>
                  </a:lnTo>
                  <a:lnTo>
                    <a:pt x="59905" y="15472"/>
                  </a:lnTo>
                  <a:lnTo>
                    <a:pt x="59905" y="15472"/>
                  </a:lnTo>
                  <a:lnTo>
                    <a:pt x="57641" y="13396"/>
                  </a:lnTo>
                  <a:lnTo>
                    <a:pt x="58112" y="13868"/>
                  </a:lnTo>
                  <a:lnTo>
                    <a:pt x="56886" y="13019"/>
                  </a:lnTo>
                  <a:lnTo>
                    <a:pt x="55754" y="12453"/>
                  </a:lnTo>
                  <a:lnTo>
                    <a:pt x="56603" y="13113"/>
                  </a:lnTo>
                  <a:lnTo>
                    <a:pt x="57452" y="13774"/>
                  </a:lnTo>
                  <a:lnTo>
                    <a:pt x="58961" y="15283"/>
                  </a:lnTo>
                  <a:lnTo>
                    <a:pt x="60376" y="16604"/>
                  </a:lnTo>
                  <a:lnTo>
                    <a:pt x="61225" y="17264"/>
                  </a:lnTo>
                  <a:lnTo>
                    <a:pt x="62074" y="17925"/>
                  </a:lnTo>
                  <a:lnTo>
                    <a:pt x="62074" y="17925"/>
                  </a:lnTo>
                  <a:lnTo>
                    <a:pt x="61414" y="17547"/>
                  </a:lnTo>
                  <a:lnTo>
                    <a:pt x="60659" y="16981"/>
                  </a:lnTo>
                  <a:lnTo>
                    <a:pt x="60754" y="17264"/>
                  </a:lnTo>
                  <a:lnTo>
                    <a:pt x="60942" y="17642"/>
                  </a:lnTo>
                  <a:lnTo>
                    <a:pt x="61980" y="19151"/>
                  </a:lnTo>
                  <a:lnTo>
                    <a:pt x="63301" y="20943"/>
                  </a:lnTo>
                  <a:lnTo>
                    <a:pt x="63207" y="20943"/>
                  </a:lnTo>
                  <a:lnTo>
                    <a:pt x="63395" y="21038"/>
                  </a:lnTo>
                  <a:lnTo>
                    <a:pt x="63490" y="21321"/>
                  </a:lnTo>
                  <a:lnTo>
                    <a:pt x="63678" y="21604"/>
                  </a:lnTo>
                  <a:lnTo>
                    <a:pt x="63773" y="21698"/>
                  </a:lnTo>
                  <a:lnTo>
                    <a:pt x="63584" y="21321"/>
                  </a:lnTo>
                  <a:lnTo>
                    <a:pt x="63584" y="21321"/>
                  </a:lnTo>
                  <a:lnTo>
                    <a:pt x="64244" y="22170"/>
                  </a:lnTo>
                  <a:lnTo>
                    <a:pt x="64716" y="22641"/>
                  </a:lnTo>
                  <a:lnTo>
                    <a:pt x="64905" y="22830"/>
                  </a:lnTo>
                  <a:lnTo>
                    <a:pt x="64999" y="22830"/>
                  </a:lnTo>
                  <a:lnTo>
                    <a:pt x="64999" y="22641"/>
                  </a:lnTo>
                  <a:lnTo>
                    <a:pt x="64905" y="22358"/>
                  </a:lnTo>
                  <a:lnTo>
                    <a:pt x="65282" y="23207"/>
                  </a:lnTo>
                  <a:lnTo>
                    <a:pt x="65565" y="24056"/>
                  </a:lnTo>
                  <a:lnTo>
                    <a:pt x="66225" y="25943"/>
                  </a:lnTo>
                  <a:lnTo>
                    <a:pt x="66697" y="27830"/>
                  </a:lnTo>
                  <a:lnTo>
                    <a:pt x="66886" y="28490"/>
                  </a:lnTo>
                  <a:lnTo>
                    <a:pt x="66980" y="28868"/>
                  </a:lnTo>
                  <a:lnTo>
                    <a:pt x="66886" y="28962"/>
                  </a:lnTo>
                  <a:lnTo>
                    <a:pt x="66697" y="28679"/>
                  </a:lnTo>
                  <a:lnTo>
                    <a:pt x="66697" y="29245"/>
                  </a:lnTo>
                  <a:lnTo>
                    <a:pt x="66791" y="29905"/>
                  </a:lnTo>
                  <a:lnTo>
                    <a:pt x="66886" y="29905"/>
                  </a:lnTo>
                  <a:lnTo>
                    <a:pt x="66886" y="30094"/>
                  </a:lnTo>
                  <a:lnTo>
                    <a:pt x="66886" y="30566"/>
                  </a:lnTo>
                  <a:lnTo>
                    <a:pt x="66697" y="30377"/>
                  </a:lnTo>
                  <a:lnTo>
                    <a:pt x="66603" y="30188"/>
                  </a:lnTo>
                  <a:lnTo>
                    <a:pt x="66603" y="30094"/>
                  </a:lnTo>
                  <a:lnTo>
                    <a:pt x="66697" y="29905"/>
                  </a:lnTo>
                  <a:lnTo>
                    <a:pt x="66508" y="28679"/>
                  </a:lnTo>
                  <a:lnTo>
                    <a:pt x="66225" y="27358"/>
                  </a:lnTo>
                  <a:lnTo>
                    <a:pt x="66603" y="30283"/>
                  </a:lnTo>
                  <a:lnTo>
                    <a:pt x="66697" y="31792"/>
                  </a:lnTo>
                  <a:lnTo>
                    <a:pt x="66697" y="33302"/>
                  </a:lnTo>
                  <a:lnTo>
                    <a:pt x="66603" y="34717"/>
                  </a:lnTo>
                  <a:lnTo>
                    <a:pt x="66414" y="36226"/>
                  </a:lnTo>
                  <a:lnTo>
                    <a:pt x="66131" y="37547"/>
                  </a:lnTo>
                  <a:lnTo>
                    <a:pt x="65659" y="38962"/>
                  </a:lnTo>
                  <a:lnTo>
                    <a:pt x="65848" y="38584"/>
                  </a:lnTo>
                  <a:lnTo>
                    <a:pt x="65942" y="38584"/>
                  </a:lnTo>
                  <a:lnTo>
                    <a:pt x="65848" y="39245"/>
                  </a:lnTo>
                  <a:lnTo>
                    <a:pt x="65565" y="40188"/>
                  </a:lnTo>
                  <a:lnTo>
                    <a:pt x="65471" y="40471"/>
                  </a:lnTo>
                  <a:lnTo>
                    <a:pt x="65282" y="40660"/>
                  </a:lnTo>
                  <a:lnTo>
                    <a:pt x="65282" y="40566"/>
                  </a:lnTo>
                  <a:lnTo>
                    <a:pt x="65093" y="41132"/>
                  </a:lnTo>
                  <a:lnTo>
                    <a:pt x="64433" y="43018"/>
                  </a:lnTo>
                  <a:lnTo>
                    <a:pt x="63678" y="45282"/>
                  </a:lnTo>
                  <a:lnTo>
                    <a:pt x="62735" y="47264"/>
                  </a:lnTo>
                  <a:lnTo>
                    <a:pt x="61697" y="49056"/>
                  </a:lnTo>
                  <a:lnTo>
                    <a:pt x="60659" y="50943"/>
                  </a:lnTo>
                  <a:lnTo>
                    <a:pt x="59433" y="52735"/>
                  </a:lnTo>
                  <a:lnTo>
                    <a:pt x="58207" y="54433"/>
                  </a:lnTo>
                  <a:lnTo>
                    <a:pt x="56886" y="56037"/>
                  </a:lnTo>
                  <a:lnTo>
                    <a:pt x="55376" y="57641"/>
                  </a:lnTo>
                  <a:lnTo>
                    <a:pt x="53867" y="59150"/>
                  </a:lnTo>
                  <a:lnTo>
                    <a:pt x="52169" y="60376"/>
                  </a:lnTo>
                  <a:lnTo>
                    <a:pt x="48961" y="62452"/>
                  </a:lnTo>
                  <a:lnTo>
                    <a:pt x="44528" y="65282"/>
                  </a:lnTo>
                  <a:lnTo>
                    <a:pt x="44622" y="65188"/>
                  </a:lnTo>
                  <a:lnTo>
                    <a:pt x="44716" y="65093"/>
                  </a:lnTo>
                  <a:lnTo>
                    <a:pt x="45094" y="64810"/>
                  </a:lnTo>
                  <a:lnTo>
                    <a:pt x="45660" y="64527"/>
                  </a:lnTo>
                  <a:lnTo>
                    <a:pt x="43867" y="65376"/>
                  </a:lnTo>
                  <a:lnTo>
                    <a:pt x="43113" y="65754"/>
                  </a:lnTo>
                  <a:lnTo>
                    <a:pt x="42924" y="65754"/>
                  </a:lnTo>
                  <a:lnTo>
                    <a:pt x="43113" y="65659"/>
                  </a:lnTo>
                  <a:lnTo>
                    <a:pt x="41603" y="66037"/>
                  </a:lnTo>
                  <a:lnTo>
                    <a:pt x="39999" y="66320"/>
                  </a:lnTo>
                  <a:lnTo>
                    <a:pt x="38396" y="66508"/>
                  </a:lnTo>
                  <a:lnTo>
                    <a:pt x="36792" y="66697"/>
                  </a:lnTo>
                  <a:lnTo>
                    <a:pt x="33584" y="66980"/>
                  </a:lnTo>
                  <a:lnTo>
                    <a:pt x="32169" y="67169"/>
                  </a:lnTo>
                  <a:lnTo>
                    <a:pt x="30754" y="67357"/>
                  </a:lnTo>
                  <a:lnTo>
                    <a:pt x="30094" y="67357"/>
                  </a:lnTo>
                  <a:lnTo>
                    <a:pt x="29339" y="67263"/>
                  </a:lnTo>
                  <a:lnTo>
                    <a:pt x="27830" y="66886"/>
                  </a:lnTo>
                  <a:lnTo>
                    <a:pt x="26415" y="66508"/>
                  </a:lnTo>
                  <a:lnTo>
                    <a:pt x="25754" y="66414"/>
                  </a:lnTo>
                  <a:lnTo>
                    <a:pt x="25094" y="66414"/>
                  </a:lnTo>
                  <a:lnTo>
                    <a:pt x="25566" y="66980"/>
                  </a:lnTo>
                  <a:lnTo>
                    <a:pt x="25471" y="67074"/>
                  </a:lnTo>
                  <a:lnTo>
                    <a:pt x="25188" y="66980"/>
                  </a:lnTo>
                  <a:lnTo>
                    <a:pt x="24339" y="66791"/>
                  </a:lnTo>
                  <a:lnTo>
                    <a:pt x="23773" y="66508"/>
                  </a:lnTo>
                  <a:lnTo>
                    <a:pt x="24245" y="66414"/>
                  </a:lnTo>
                  <a:lnTo>
                    <a:pt x="24717" y="66603"/>
                  </a:lnTo>
                  <a:lnTo>
                    <a:pt x="24811" y="66414"/>
                  </a:lnTo>
                  <a:lnTo>
                    <a:pt x="24811" y="66320"/>
                  </a:lnTo>
                  <a:lnTo>
                    <a:pt x="24717" y="66225"/>
                  </a:lnTo>
                  <a:lnTo>
                    <a:pt x="24528" y="66131"/>
                  </a:lnTo>
                  <a:lnTo>
                    <a:pt x="24151" y="66225"/>
                  </a:lnTo>
                  <a:lnTo>
                    <a:pt x="23679" y="66320"/>
                  </a:lnTo>
                  <a:lnTo>
                    <a:pt x="23018" y="66414"/>
                  </a:lnTo>
                  <a:lnTo>
                    <a:pt x="23490" y="66225"/>
                  </a:lnTo>
                  <a:lnTo>
                    <a:pt x="22075" y="65942"/>
                  </a:lnTo>
                  <a:lnTo>
                    <a:pt x="20943" y="65659"/>
                  </a:lnTo>
                  <a:lnTo>
                    <a:pt x="20000" y="65282"/>
                  </a:lnTo>
                  <a:lnTo>
                    <a:pt x="19056" y="64810"/>
                  </a:lnTo>
                  <a:lnTo>
                    <a:pt x="19056" y="64810"/>
                  </a:lnTo>
                  <a:lnTo>
                    <a:pt x="19717" y="64999"/>
                  </a:lnTo>
                  <a:lnTo>
                    <a:pt x="19151" y="64716"/>
                  </a:lnTo>
                  <a:lnTo>
                    <a:pt x="18962" y="64810"/>
                  </a:lnTo>
                  <a:lnTo>
                    <a:pt x="19151" y="64905"/>
                  </a:lnTo>
                  <a:lnTo>
                    <a:pt x="18490" y="64905"/>
                  </a:lnTo>
                  <a:lnTo>
                    <a:pt x="17830" y="64716"/>
                  </a:lnTo>
                  <a:lnTo>
                    <a:pt x="17264" y="64527"/>
                  </a:lnTo>
                  <a:lnTo>
                    <a:pt x="16698" y="64150"/>
                  </a:lnTo>
                  <a:lnTo>
                    <a:pt x="16981" y="64056"/>
                  </a:lnTo>
                  <a:lnTo>
                    <a:pt x="17264" y="64150"/>
                  </a:lnTo>
                  <a:lnTo>
                    <a:pt x="17264" y="64150"/>
                  </a:lnTo>
                  <a:lnTo>
                    <a:pt x="15188" y="63207"/>
                  </a:lnTo>
                  <a:lnTo>
                    <a:pt x="14622" y="62829"/>
                  </a:lnTo>
                  <a:lnTo>
                    <a:pt x="14717" y="62924"/>
                  </a:lnTo>
                  <a:lnTo>
                    <a:pt x="13773" y="62546"/>
                  </a:lnTo>
                  <a:lnTo>
                    <a:pt x="12924" y="62075"/>
                  </a:lnTo>
                  <a:lnTo>
                    <a:pt x="12358" y="61697"/>
                  </a:lnTo>
                  <a:lnTo>
                    <a:pt x="12264" y="61508"/>
                  </a:lnTo>
                  <a:lnTo>
                    <a:pt x="12170" y="61320"/>
                  </a:lnTo>
                  <a:lnTo>
                    <a:pt x="11698" y="60942"/>
                  </a:lnTo>
                  <a:lnTo>
                    <a:pt x="11132" y="60471"/>
                  </a:lnTo>
                  <a:lnTo>
                    <a:pt x="9906" y="59244"/>
                  </a:lnTo>
                  <a:lnTo>
                    <a:pt x="9906" y="59244"/>
                  </a:lnTo>
                  <a:lnTo>
                    <a:pt x="10566" y="59527"/>
                  </a:lnTo>
                  <a:lnTo>
                    <a:pt x="9434" y="58584"/>
                  </a:lnTo>
                  <a:lnTo>
                    <a:pt x="8207" y="57546"/>
                  </a:lnTo>
                  <a:lnTo>
                    <a:pt x="7547" y="56886"/>
                  </a:lnTo>
                  <a:lnTo>
                    <a:pt x="6981" y="56131"/>
                  </a:lnTo>
                  <a:lnTo>
                    <a:pt x="6226" y="55094"/>
                  </a:lnTo>
                  <a:lnTo>
                    <a:pt x="6415" y="55377"/>
                  </a:lnTo>
                  <a:lnTo>
                    <a:pt x="6038" y="54905"/>
                  </a:lnTo>
                  <a:lnTo>
                    <a:pt x="5472" y="54244"/>
                  </a:lnTo>
                  <a:lnTo>
                    <a:pt x="5283" y="53961"/>
                  </a:lnTo>
                  <a:lnTo>
                    <a:pt x="5094" y="53867"/>
                  </a:lnTo>
                  <a:lnTo>
                    <a:pt x="5377" y="54622"/>
                  </a:lnTo>
                  <a:lnTo>
                    <a:pt x="5849" y="55282"/>
                  </a:lnTo>
                  <a:lnTo>
                    <a:pt x="6321" y="55943"/>
                  </a:lnTo>
                  <a:lnTo>
                    <a:pt x="6698" y="56603"/>
                  </a:lnTo>
                  <a:lnTo>
                    <a:pt x="6226" y="56226"/>
                  </a:lnTo>
                  <a:lnTo>
                    <a:pt x="5943" y="55848"/>
                  </a:lnTo>
                  <a:lnTo>
                    <a:pt x="6038" y="56037"/>
                  </a:lnTo>
                  <a:lnTo>
                    <a:pt x="5943" y="55943"/>
                  </a:lnTo>
                  <a:lnTo>
                    <a:pt x="5377" y="55188"/>
                  </a:lnTo>
                  <a:lnTo>
                    <a:pt x="5000" y="54716"/>
                  </a:lnTo>
                  <a:lnTo>
                    <a:pt x="4717" y="54150"/>
                  </a:lnTo>
                  <a:lnTo>
                    <a:pt x="4528" y="53678"/>
                  </a:lnTo>
                  <a:lnTo>
                    <a:pt x="4528" y="53584"/>
                  </a:lnTo>
                  <a:lnTo>
                    <a:pt x="4623" y="53395"/>
                  </a:lnTo>
                  <a:lnTo>
                    <a:pt x="5094" y="54244"/>
                  </a:lnTo>
                  <a:lnTo>
                    <a:pt x="4717" y="53301"/>
                  </a:lnTo>
                  <a:lnTo>
                    <a:pt x="4528" y="53018"/>
                  </a:lnTo>
                  <a:lnTo>
                    <a:pt x="4151" y="52263"/>
                  </a:lnTo>
                  <a:lnTo>
                    <a:pt x="4151" y="52169"/>
                  </a:lnTo>
                  <a:lnTo>
                    <a:pt x="3774" y="51509"/>
                  </a:lnTo>
                  <a:lnTo>
                    <a:pt x="3396" y="50660"/>
                  </a:lnTo>
                  <a:lnTo>
                    <a:pt x="3585" y="51603"/>
                  </a:lnTo>
                  <a:lnTo>
                    <a:pt x="3396" y="51226"/>
                  </a:lnTo>
                  <a:lnTo>
                    <a:pt x="3208" y="50848"/>
                  </a:lnTo>
                  <a:lnTo>
                    <a:pt x="3208" y="50471"/>
                  </a:lnTo>
                  <a:lnTo>
                    <a:pt x="3208" y="50094"/>
                  </a:lnTo>
                  <a:lnTo>
                    <a:pt x="3585" y="50754"/>
                  </a:lnTo>
                  <a:lnTo>
                    <a:pt x="3868" y="51509"/>
                  </a:lnTo>
                  <a:lnTo>
                    <a:pt x="3868" y="51509"/>
                  </a:lnTo>
                  <a:lnTo>
                    <a:pt x="3208" y="49528"/>
                  </a:lnTo>
                  <a:lnTo>
                    <a:pt x="3208" y="49528"/>
                  </a:lnTo>
                  <a:lnTo>
                    <a:pt x="3868" y="50754"/>
                  </a:lnTo>
                  <a:lnTo>
                    <a:pt x="3208" y="48962"/>
                  </a:lnTo>
                  <a:lnTo>
                    <a:pt x="3585" y="49339"/>
                  </a:lnTo>
                  <a:lnTo>
                    <a:pt x="3774" y="49433"/>
                  </a:lnTo>
                  <a:lnTo>
                    <a:pt x="3962" y="49528"/>
                  </a:lnTo>
                  <a:lnTo>
                    <a:pt x="4057" y="49905"/>
                  </a:lnTo>
                  <a:lnTo>
                    <a:pt x="3868" y="48962"/>
                  </a:lnTo>
                  <a:lnTo>
                    <a:pt x="3491" y="47924"/>
                  </a:lnTo>
                  <a:lnTo>
                    <a:pt x="2641" y="45565"/>
                  </a:lnTo>
                  <a:lnTo>
                    <a:pt x="2170" y="43867"/>
                  </a:lnTo>
                  <a:lnTo>
                    <a:pt x="1698" y="41886"/>
                  </a:lnTo>
                  <a:lnTo>
                    <a:pt x="1698" y="41886"/>
                  </a:lnTo>
                  <a:lnTo>
                    <a:pt x="1887" y="42075"/>
                  </a:lnTo>
                  <a:lnTo>
                    <a:pt x="1981" y="41981"/>
                  </a:lnTo>
                  <a:lnTo>
                    <a:pt x="2075" y="42075"/>
                  </a:lnTo>
                  <a:lnTo>
                    <a:pt x="2264" y="42169"/>
                  </a:lnTo>
                  <a:lnTo>
                    <a:pt x="2170" y="40283"/>
                  </a:lnTo>
                  <a:lnTo>
                    <a:pt x="2075" y="38301"/>
                  </a:lnTo>
                  <a:lnTo>
                    <a:pt x="2170" y="36415"/>
                  </a:lnTo>
                  <a:lnTo>
                    <a:pt x="2358" y="35566"/>
                  </a:lnTo>
                  <a:lnTo>
                    <a:pt x="2453" y="34811"/>
                  </a:lnTo>
                  <a:lnTo>
                    <a:pt x="2830" y="32830"/>
                  </a:lnTo>
                  <a:lnTo>
                    <a:pt x="2830" y="33207"/>
                  </a:lnTo>
                  <a:lnTo>
                    <a:pt x="2924" y="33490"/>
                  </a:lnTo>
                  <a:lnTo>
                    <a:pt x="2924" y="32453"/>
                  </a:lnTo>
                  <a:lnTo>
                    <a:pt x="3019" y="31415"/>
                  </a:lnTo>
                  <a:lnTo>
                    <a:pt x="3396" y="29245"/>
                  </a:lnTo>
                  <a:lnTo>
                    <a:pt x="3868" y="27075"/>
                  </a:lnTo>
                  <a:lnTo>
                    <a:pt x="4623" y="25000"/>
                  </a:lnTo>
                  <a:lnTo>
                    <a:pt x="5566" y="22830"/>
                  </a:lnTo>
                  <a:lnTo>
                    <a:pt x="6604" y="20849"/>
                  </a:lnTo>
                  <a:lnTo>
                    <a:pt x="7830" y="18868"/>
                  </a:lnTo>
                  <a:lnTo>
                    <a:pt x="9151" y="16887"/>
                  </a:lnTo>
                  <a:lnTo>
                    <a:pt x="10566" y="15094"/>
                  </a:lnTo>
                  <a:lnTo>
                    <a:pt x="12075" y="13302"/>
                  </a:lnTo>
                  <a:lnTo>
                    <a:pt x="13773" y="11698"/>
                  </a:lnTo>
                  <a:lnTo>
                    <a:pt x="15377" y="10095"/>
                  </a:lnTo>
                  <a:lnTo>
                    <a:pt x="17170" y="8679"/>
                  </a:lnTo>
                  <a:lnTo>
                    <a:pt x="18962" y="7453"/>
                  </a:lnTo>
                  <a:lnTo>
                    <a:pt x="20754" y="6321"/>
                  </a:lnTo>
                  <a:lnTo>
                    <a:pt x="22547" y="5378"/>
                  </a:lnTo>
                  <a:lnTo>
                    <a:pt x="21603" y="6227"/>
                  </a:lnTo>
                  <a:lnTo>
                    <a:pt x="22641" y="5472"/>
                  </a:lnTo>
                  <a:lnTo>
                    <a:pt x="23302" y="5095"/>
                  </a:lnTo>
                  <a:lnTo>
                    <a:pt x="25377" y="4151"/>
                  </a:lnTo>
                  <a:lnTo>
                    <a:pt x="24811" y="4151"/>
                  </a:lnTo>
                  <a:lnTo>
                    <a:pt x="25660" y="3774"/>
                  </a:lnTo>
                  <a:lnTo>
                    <a:pt x="26886" y="3208"/>
                  </a:lnTo>
                  <a:lnTo>
                    <a:pt x="26603" y="3585"/>
                  </a:lnTo>
                  <a:lnTo>
                    <a:pt x="26886" y="3585"/>
                  </a:lnTo>
                  <a:lnTo>
                    <a:pt x="26886" y="3680"/>
                  </a:lnTo>
                  <a:lnTo>
                    <a:pt x="26792" y="3774"/>
                  </a:lnTo>
                  <a:lnTo>
                    <a:pt x="28301" y="3302"/>
                  </a:lnTo>
                  <a:lnTo>
                    <a:pt x="29622" y="2736"/>
                  </a:lnTo>
                  <a:lnTo>
                    <a:pt x="31037" y="2264"/>
                  </a:lnTo>
                  <a:lnTo>
                    <a:pt x="31792" y="2076"/>
                  </a:lnTo>
                  <a:lnTo>
                    <a:pt x="32641" y="1981"/>
                  </a:lnTo>
                  <a:lnTo>
                    <a:pt x="32547" y="2076"/>
                  </a:lnTo>
                  <a:lnTo>
                    <a:pt x="32924" y="1981"/>
                  </a:lnTo>
                  <a:lnTo>
                    <a:pt x="34245" y="1793"/>
                  </a:lnTo>
                  <a:lnTo>
                    <a:pt x="35848" y="1415"/>
                  </a:lnTo>
                  <a:lnTo>
                    <a:pt x="36981" y="1132"/>
                  </a:lnTo>
                  <a:lnTo>
                    <a:pt x="36981" y="1415"/>
                  </a:lnTo>
                  <a:lnTo>
                    <a:pt x="40943" y="1227"/>
                  </a:lnTo>
                  <a:lnTo>
                    <a:pt x="41509" y="1038"/>
                  </a:lnTo>
                  <a:lnTo>
                    <a:pt x="41697" y="1132"/>
                  </a:lnTo>
                  <a:lnTo>
                    <a:pt x="41509" y="1227"/>
                  </a:lnTo>
                  <a:lnTo>
                    <a:pt x="41320" y="1321"/>
                  </a:lnTo>
                  <a:lnTo>
                    <a:pt x="42263" y="1321"/>
                  </a:lnTo>
                  <a:lnTo>
                    <a:pt x="43113" y="1227"/>
                  </a:lnTo>
                  <a:lnTo>
                    <a:pt x="43396" y="1415"/>
                  </a:lnTo>
                  <a:lnTo>
                    <a:pt x="44056" y="1604"/>
                  </a:lnTo>
                  <a:lnTo>
                    <a:pt x="45943" y="2076"/>
                  </a:lnTo>
                  <a:lnTo>
                    <a:pt x="48018" y="2359"/>
                  </a:lnTo>
                  <a:lnTo>
                    <a:pt x="49622" y="2736"/>
                  </a:lnTo>
                  <a:lnTo>
                    <a:pt x="47641" y="1981"/>
                  </a:lnTo>
                  <a:lnTo>
                    <a:pt x="45282" y="1321"/>
                  </a:lnTo>
                  <a:lnTo>
                    <a:pt x="42735" y="755"/>
                  </a:lnTo>
                  <a:lnTo>
                    <a:pt x="40188" y="283"/>
                  </a:lnTo>
                  <a:lnTo>
                    <a:pt x="37735" y="95"/>
                  </a:lnTo>
                  <a:lnTo>
                    <a:pt x="354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5" name="14 Grupo"/>
            <p:cNvGrpSpPr/>
            <p:nvPr/>
          </p:nvGrpSpPr>
          <p:grpSpPr>
            <a:xfrm>
              <a:off x="4324034" y="453570"/>
              <a:ext cx="424126" cy="460550"/>
              <a:chOff x="2999055" y="1980514"/>
              <a:chExt cx="424126" cy="460550"/>
            </a:xfrm>
          </p:grpSpPr>
          <p:sp>
            <p:nvSpPr>
              <p:cNvPr id="16" name="Shape 322"/>
              <p:cNvSpPr/>
              <p:nvPr/>
            </p:nvSpPr>
            <p:spPr>
              <a:xfrm>
                <a:off x="2999055" y="1980514"/>
                <a:ext cx="186685" cy="460550"/>
              </a:xfrm>
              <a:custGeom>
                <a:avLst/>
                <a:gdLst/>
                <a:ahLst/>
                <a:cxnLst/>
                <a:rect l="0" t="0" r="0" b="0"/>
                <a:pathLst>
                  <a:path w="8542" h="21073" extrusionOk="0">
                    <a:moveTo>
                      <a:pt x="4478" y="487"/>
                    </a:moveTo>
                    <a:lnTo>
                      <a:pt x="4673" y="536"/>
                    </a:lnTo>
                    <a:lnTo>
                      <a:pt x="4600" y="584"/>
                    </a:lnTo>
                    <a:lnTo>
                      <a:pt x="4527" y="657"/>
                    </a:lnTo>
                    <a:lnTo>
                      <a:pt x="4527" y="730"/>
                    </a:lnTo>
                    <a:lnTo>
                      <a:pt x="4527" y="755"/>
                    </a:lnTo>
                    <a:lnTo>
                      <a:pt x="4697" y="755"/>
                    </a:lnTo>
                    <a:lnTo>
                      <a:pt x="4819" y="730"/>
                    </a:lnTo>
                    <a:lnTo>
                      <a:pt x="4892" y="682"/>
                    </a:lnTo>
                    <a:lnTo>
                      <a:pt x="4965" y="633"/>
                    </a:lnTo>
                    <a:lnTo>
                      <a:pt x="5038" y="682"/>
                    </a:lnTo>
                    <a:lnTo>
                      <a:pt x="4965" y="730"/>
                    </a:lnTo>
                    <a:lnTo>
                      <a:pt x="4916" y="779"/>
                    </a:lnTo>
                    <a:lnTo>
                      <a:pt x="4819" y="925"/>
                    </a:lnTo>
                    <a:lnTo>
                      <a:pt x="4819" y="949"/>
                    </a:lnTo>
                    <a:lnTo>
                      <a:pt x="4843" y="974"/>
                    </a:lnTo>
                    <a:lnTo>
                      <a:pt x="4867" y="998"/>
                    </a:lnTo>
                    <a:lnTo>
                      <a:pt x="4892" y="974"/>
                    </a:lnTo>
                    <a:lnTo>
                      <a:pt x="5038" y="876"/>
                    </a:lnTo>
                    <a:lnTo>
                      <a:pt x="5111" y="828"/>
                    </a:lnTo>
                    <a:lnTo>
                      <a:pt x="5208" y="803"/>
                    </a:lnTo>
                    <a:lnTo>
                      <a:pt x="5330" y="901"/>
                    </a:lnTo>
                    <a:lnTo>
                      <a:pt x="5451" y="1022"/>
                    </a:lnTo>
                    <a:lnTo>
                      <a:pt x="5281" y="1120"/>
                    </a:lnTo>
                    <a:lnTo>
                      <a:pt x="5208" y="1193"/>
                    </a:lnTo>
                    <a:lnTo>
                      <a:pt x="5111" y="1266"/>
                    </a:lnTo>
                    <a:lnTo>
                      <a:pt x="4965" y="1436"/>
                    </a:lnTo>
                    <a:lnTo>
                      <a:pt x="4965" y="1460"/>
                    </a:lnTo>
                    <a:lnTo>
                      <a:pt x="4965" y="1485"/>
                    </a:lnTo>
                    <a:lnTo>
                      <a:pt x="5013" y="1485"/>
                    </a:lnTo>
                    <a:lnTo>
                      <a:pt x="5111" y="1436"/>
                    </a:lnTo>
                    <a:lnTo>
                      <a:pt x="5208" y="1387"/>
                    </a:lnTo>
                    <a:lnTo>
                      <a:pt x="5403" y="1314"/>
                    </a:lnTo>
                    <a:lnTo>
                      <a:pt x="5573" y="1217"/>
                    </a:lnTo>
                    <a:lnTo>
                      <a:pt x="5695" y="1412"/>
                    </a:lnTo>
                    <a:lnTo>
                      <a:pt x="5768" y="1631"/>
                    </a:lnTo>
                    <a:lnTo>
                      <a:pt x="5719" y="1631"/>
                    </a:lnTo>
                    <a:lnTo>
                      <a:pt x="5597" y="1679"/>
                    </a:lnTo>
                    <a:lnTo>
                      <a:pt x="5451" y="1728"/>
                    </a:lnTo>
                    <a:lnTo>
                      <a:pt x="5184" y="1874"/>
                    </a:lnTo>
                    <a:lnTo>
                      <a:pt x="4989" y="1996"/>
                    </a:lnTo>
                    <a:lnTo>
                      <a:pt x="4892" y="2069"/>
                    </a:lnTo>
                    <a:lnTo>
                      <a:pt x="4819" y="2166"/>
                    </a:lnTo>
                    <a:lnTo>
                      <a:pt x="4819" y="2190"/>
                    </a:lnTo>
                    <a:lnTo>
                      <a:pt x="4843" y="2215"/>
                    </a:lnTo>
                    <a:lnTo>
                      <a:pt x="4940" y="2239"/>
                    </a:lnTo>
                    <a:lnTo>
                      <a:pt x="5038" y="2239"/>
                    </a:lnTo>
                    <a:lnTo>
                      <a:pt x="5232" y="2166"/>
                    </a:lnTo>
                    <a:lnTo>
                      <a:pt x="5524" y="2069"/>
                    </a:lnTo>
                    <a:lnTo>
                      <a:pt x="5816" y="1947"/>
                    </a:lnTo>
                    <a:lnTo>
                      <a:pt x="5841" y="1947"/>
                    </a:lnTo>
                    <a:lnTo>
                      <a:pt x="5841" y="1971"/>
                    </a:lnTo>
                    <a:lnTo>
                      <a:pt x="5841" y="2142"/>
                    </a:lnTo>
                    <a:lnTo>
                      <a:pt x="5816" y="2312"/>
                    </a:lnTo>
                    <a:lnTo>
                      <a:pt x="5743" y="2312"/>
                    </a:lnTo>
                    <a:lnTo>
                      <a:pt x="5622" y="2361"/>
                    </a:lnTo>
                    <a:lnTo>
                      <a:pt x="5476" y="2385"/>
                    </a:lnTo>
                    <a:lnTo>
                      <a:pt x="5208" y="2434"/>
                    </a:lnTo>
                    <a:lnTo>
                      <a:pt x="4916" y="2507"/>
                    </a:lnTo>
                    <a:lnTo>
                      <a:pt x="4794" y="2555"/>
                    </a:lnTo>
                    <a:lnTo>
                      <a:pt x="4648" y="2604"/>
                    </a:lnTo>
                    <a:lnTo>
                      <a:pt x="4648" y="2653"/>
                    </a:lnTo>
                    <a:lnTo>
                      <a:pt x="4673" y="2653"/>
                    </a:lnTo>
                    <a:lnTo>
                      <a:pt x="5208" y="2701"/>
                    </a:lnTo>
                    <a:lnTo>
                      <a:pt x="5476" y="2701"/>
                    </a:lnTo>
                    <a:lnTo>
                      <a:pt x="5719" y="2653"/>
                    </a:lnTo>
                    <a:lnTo>
                      <a:pt x="5646" y="2847"/>
                    </a:lnTo>
                    <a:lnTo>
                      <a:pt x="5524" y="3042"/>
                    </a:lnTo>
                    <a:lnTo>
                      <a:pt x="4697" y="3042"/>
                    </a:lnTo>
                    <a:lnTo>
                      <a:pt x="4624" y="3018"/>
                    </a:lnTo>
                    <a:lnTo>
                      <a:pt x="4575" y="2993"/>
                    </a:lnTo>
                    <a:lnTo>
                      <a:pt x="4551" y="2993"/>
                    </a:lnTo>
                    <a:lnTo>
                      <a:pt x="4551" y="3018"/>
                    </a:lnTo>
                    <a:lnTo>
                      <a:pt x="4600" y="3091"/>
                    </a:lnTo>
                    <a:lnTo>
                      <a:pt x="4673" y="3164"/>
                    </a:lnTo>
                    <a:lnTo>
                      <a:pt x="4746" y="3212"/>
                    </a:lnTo>
                    <a:lnTo>
                      <a:pt x="4843" y="3261"/>
                    </a:lnTo>
                    <a:lnTo>
                      <a:pt x="5086" y="3310"/>
                    </a:lnTo>
                    <a:lnTo>
                      <a:pt x="5330" y="3310"/>
                    </a:lnTo>
                    <a:lnTo>
                      <a:pt x="5159" y="3456"/>
                    </a:lnTo>
                    <a:lnTo>
                      <a:pt x="4989" y="3577"/>
                    </a:lnTo>
                    <a:lnTo>
                      <a:pt x="4892" y="3529"/>
                    </a:lnTo>
                    <a:lnTo>
                      <a:pt x="4746" y="3504"/>
                    </a:lnTo>
                    <a:lnTo>
                      <a:pt x="4259" y="3504"/>
                    </a:lnTo>
                    <a:lnTo>
                      <a:pt x="4235" y="3529"/>
                    </a:lnTo>
                    <a:lnTo>
                      <a:pt x="4210" y="3577"/>
                    </a:lnTo>
                    <a:lnTo>
                      <a:pt x="4210" y="3626"/>
                    </a:lnTo>
                    <a:lnTo>
                      <a:pt x="4235" y="3699"/>
                    </a:lnTo>
                    <a:lnTo>
                      <a:pt x="4283" y="3748"/>
                    </a:lnTo>
                    <a:lnTo>
                      <a:pt x="4429" y="3796"/>
                    </a:lnTo>
                    <a:lnTo>
                      <a:pt x="4283" y="3821"/>
                    </a:lnTo>
                    <a:lnTo>
                      <a:pt x="3967" y="3821"/>
                    </a:lnTo>
                    <a:lnTo>
                      <a:pt x="3821" y="3772"/>
                    </a:lnTo>
                    <a:lnTo>
                      <a:pt x="3675" y="3723"/>
                    </a:lnTo>
                    <a:lnTo>
                      <a:pt x="3529" y="3650"/>
                    </a:lnTo>
                    <a:lnTo>
                      <a:pt x="3407" y="3577"/>
                    </a:lnTo>
                    <a:lnTo>
                      <a:pt x="3310" y="3456"/>
                    </a:lnTo>
                    <a:lnTo>
                      <a:pt x="3213" y="3358"/>
                    </a:lnTo>
                    <a:lnTo>
                      <a:pt x="3115" y="3237"/>
                    </a:lnTo>
                    <a:lnTo>
                      <a:pt x="2969" y="2945"/>
                    </a:lnTo>
                    <a:lnTo>
                      <a:pt x="2848" y="2653"/>
                    </a:lnTo>
                    <a:lnTo>
                      <a:pt x="2775" y="2361"/>
                    </a:lnTo>
                    <a:lnTo>
                      <a:pt x="2750" y="2069"/>
                    </a:lnTo>
                    <a:lnTo>
                      <a:pt x="2750" y="1898"/>
                    </a:lnTo>
                    <a:lnTo>
                      <a:pt x="2775" y="1728"/>
                    </a:lnTo>
                    <a:lnTo>
                      <a:pt x="2823" y="1558"/>
                    </a:lnTo>
                    <a:lnTo>
                      <a:pt x="2896" y="1412"/>
                    </a:lnTo>
                    <a:lnTo>
                      <a:pt x="3067" y="1120"/>
                    </a:lnTo>
                    <a:lnTo>
                      <a:pt x="3261" y="852"/>
                    </a:lnTo>
                    <a:lnTo>
                      <a:pt x="3359" y="755"/>
                    </a:lnTo>
                    <a:lnTo>
                      <a:pt x="3480" y="682"/>
                    </a:lnTo>
                    <a:lnTo>
                      <a:pt x="3699" y="560"/>
                    </a:lnTo>
                    <a:lnTo>
                      <a:pt x="3772" y="584"/>
                    </a:lnTo>
                    <a:lnTo>
                      <a:pt x="3845" y="560"/>
                    </a:lnTo>
                    <a:lnTo>
                      <a:pt x="4064" y="511"/>
                    </a:lnTo>
                    <a:lnTo>
                      <a:pt x="4259" y="487"/>
                    </a:lnTo>
                    <a:close/>
                    <a:moveTo>
                      <a:pt x="4600" y="4818"/>
                    </a:moveTo>
                    <a:lnTo>
                      <a:pt x="4940" y="4842"/>
                    </a:lnTo>
                    <a:lnTo>
                      <a:pt x="4746" y="4915"/>
                    </a:lnTo>
                    <a:lnTo>
                      <a:pt x="4600" y="5037"/>
                    </a:lnTo>
                    <a:lnTo>
                      <a:pt x="4600" y="5061"/>
                    </a:lnTo>
                    <a:lnTo>
                      <a:pt x="4600" y="5086"/>
                    </a:lnTo>
                    <a:lnTo>
                      <a:pt x="4624" y="5110"/>
                    </a:lnTo>
                    <a:lnTo>
                      <a:pt x="4648" y="5134"/>
                    </a:lnTo>
                    <a:lnTo>
                      <a:pt x="4770" y="5110"/>
                    </a:lnTo>
                    <a:lnTo>
                      <a:pt x="4867" y="5086"/>
                    </a:lnTo>
                    <a:lnTo>
                      <a:pt x="5086" y="5013"/>
                    </a:lnTo>
                    <a:lnTo>
                      <a:pt x="5305" y="4964"/>
                    </a:lnTo>
                    <a:lnTo>
                      <a:pt x="5403" y="4940"/>
                    </a:lnTo>
                    <a:lnTo>
                      <a:pt x="5500" y="4915"/>
                    </a:lnTo>
                    <a:lnTo>
                      <a:pt x="5573" y="4940"/>
                    </a:lnTo>
                    <a:lnTo>
                      <a:pt x="5719" y="4964"/>
                    </a:lnTo>
                    <a:lnTo>
                      <a:pt x="5695" y="4988"/>
                    </a:lnTo>
                    <a:lnTo>
                      <a:pt x="5427" y="5086"/>
                    </a:lnTo>
                    <a:lnTo>
                      <a:pt x="5281" y="5159"/>
                    </a:lnTo>
                    <a:lnTo>
                      <a:pt x="5232" y="5207"/>
                    </a:lnTo>
                    <a:lnTo>
                      <a:pt x="5184" y="5256"/>
                    </a:lnTo>
                    <a:lnTo>
                      <a:pt x="5208" y="5280"/>
                    </a:lnTo>
                    <a:lnTo>
                      <a:pt x="5281" y="5329"/>
                    </a:lnTo>
                    <a:lnTo>
                      <a:pt x="5403" y="5353"/>
                    </a:lnTo>
                    <a:lnTo>
                      <a:pt x="5524" y="5353"/>
                    </a:lnTo>
                    <a:lnTo>
                      <a:pt x="5622" y="5329"/>
                    </a:lnTo>
                    <a:lnTo>
                      <a:pt x="5938" y="5256"/>
                    </a:lnTo>
                    <a:lnTo>
                      <a:pt x="6254" y="5183"/>
                    </a:lnTo>
                    <a:lnTo>
                      <a:pt x="6425" y="5305"/>
                    </a:lnTo>
                    <a:lnTo>
                      <a:pt x="6254" y="5329"/>
                    </a:lnTo>
                    <a:lnTo>
                      <a:pt x="6035" y="5378"/>
                    </a:lnTo>
                    <a:lnTo>
                      <a:pt x="5841" y="5451"/>
                    </a:lnTo>
                    <a:lnTo>
                      <a:pt x="5743" y="5475"/>
                    </a:lnTo>
                    <a:lnTo>
                      <a:pt x="5670" y="5548"/>
                    </a:lnTo>
                    <a:lnTo>
                      <a:pt x="5573" y="5597"/>
                    </a:lnTo>
                    <a:lnTo>
                      <a:pt x="5500" y="5645"/>
                    </a:lnTo>
                    <a:lnTo>
                      <a:pt x="5476" y="5670"/>
                    </a:lnTo>
                    <a:lnTo>
                      <a:pt x="5500" y="5694"/>
                    </a:lnTo>
                    <a:lnTo>
                      <a:pt x="5573" y="5694"/>
                    </a:lnTo>
                    <a:lnTo>
                      <a:pt x="5622" y="5718"/>
                    </a:lnTo>
                    <a:lnTo>
                      <a:pt x="5670" y="5718"/>
                    </a:lnTo>
                    <a:lnTo>
                      <a:pt x="5743" y="5743"/>
                    </a:lnTo>
                    <a:lnTo>
                      <a:pt x="5889" y="5718"/>
                    </a:lnTo>
                    <a:lnTo>
                      <a:pt x="6035" y="5694"/>
                    </a:lnTo>
                    <a:lnTo>
                      <a:pt x="6230" y="5645"/>
                    </a:lnTo>
                    <a:lnTo>
                      <a:pt x="6400" y="5621"/>
                    </a:lnTo>
                    <a:lnTo>
                      <a:pt x="6571" y="5621"/>
                    </a:lnTo>
                    <a:lnTo>
                      <a:pt x="6668" y="5645"/>
                    </a:lnTo>
                    <a:lnTo>
                      <a:pt x="6741" y="5670"/>
                    </a:lnTo>
                    <a:lnTo>
                      <a:pt x="6668" y="5694"/>
                    </a:lnTo>
                    <a:lnTo>
                      <a:pt x="6498" y="5718"/>
                    </a:lnTo>
                    <a:lnTo>
                      <a:pt x="6352" y="5767"/>
                    </a:lnTo>
                    <a:lnTo>
                      <a:pt x="6206" y="5840"/>
                    </a:lnTo>
                    <a:lnTo>
                      <a:pt x="6133" y="5913"/>
                    </a:lnTo>
                    <a:lnTo>
                      <a:pt x="6108" y="5962"/>
                    </a:lnTo>
                    <a:lnTo>
                      <a:pt x="6084" y="6010"/>
                    </a:lnTo>
                    <a:lnTo>
                      <a:pt x="6108" y="6059"/>
                    </a:lnTo>
                    <a:lnTo>
                      <a:pt x="6133" y="6083"/>
                    </a:lnTo>
                    <a:lnTo>
                      <a:pt x="6181" y="6108"/>
                    </a:lnTo>
                    <a:lnTo>
                      <a:pt x="6279" y="6108"/>
                    </a:lnTo>
                    <a:lnTo>
                      <a:pt x="6400" y="6083"/>
                    </a:lnTo>
                    <a:lnTo>
                      <a:pt x="6619" y="6010"/>
                    </a:lnTo>
                    <a:lnTo>
                      <a:pt x="7130" y="6010"/>
                    </a:lnTo>
                    <a:lnTo>
                      <a:pt x="7203" y="6108"/>
                    </a:lnTo>
                    <a:lnTo>
                      <a:pt x="7276" y="6229"/>
                    </a:lnTo>
                    <a:lnTo>
                      <a:pt x="7106" y="6278"/>
                    </a:lnTo>
                    <a:lnTo>
                      <a:pt x="6936" y="6351"/>
                    </a:lnTo>
                    <a:lnTo>
                      <a:pt x="6790" y="6473"/>
                    </a:lnTo>
                    <a:lnTo>
                      <a:pt x="6668" y="6594"/>
                    </a:lnTo>
                    <a:lnTo>
                      <a:pt x="6668" y="6619"/>
                    </a:lnTo>
                    <a:lnTo>
                      <a:pt x="6887" y="6619"/>
                    </a:lnTo>
                    <a:lnTo>
                      <a:pt x="7082" y="6594"/>
                    </a:lnTo>
                    <a:lnTo>
                      <a:pt x="7471" y="6570"/>
                    </a:lnTo>
                    <a:lnTo>
                      <a:pt x="7544" y="6765"/>
                    </a:lnTo>
                    <a:lnTo>
                      <a:pt x="7130" y="6862"/>
                    </a:lnTo>
                    <a:lnTo>
                      <a:pt x="6984" y="6935"/>
                    </a:lnTo>
                    <a:lnTo>
                      <a:pt x="6936" y="6959"/>
                    </a:lnTo>
                    <a:lnTo>
                      <a:pt x="6911" y="6984"/>
                    </a:lnTo>
                    <a:lnTo>
                      <a:pt x="6960" y="7057"/>
                    </a:lnTo>
                    <a:lnTo>
                      <a:pt x="7033" y="7081"/>
                    </a:lnTo>
                    <a:lnTo>
                      <a:pt x="7106" y="7105"/>
                    </a:lnTo>
                    <a:lnTo>
                      <a:pt x="7203" y="7105"/>
                    </a:lnTo>
                    <a:lnTo>
                      <a:pt x="7422" y="7081"/>
                    </a:lnTo>
                    <a:lnTo>
                      <a:pt x="7641" y="7032"/>
                    </a:lnTo>
                    <a:lnTo>
                      <a:pt x="7714" y="7227"/>
                    </a:lnTo>
                    <a:lnTo>
                      <a:pt x="7544" y="7276"/>
                    </a:lnTo>
                    <a:lnTo>
                      <a:pt x="7349" y="7349"/>
                    </a:lnTo>
                    <a:lnTo>
                      <a:pt x="7203" y="7422"/>
                    </a:lnTo>
                    <a:lnTo>
                      <a:pt x="7155" y="7470"/>
                    </a:lnTo>
                    <a:lnTo>
                      <a:pt x="7106" y="7543"/>
                    </a:lnTo>
                    <a:lnTo>
                      <a:pt x="7106" y="7568"/>
                    </a:lnTo>
                    <a:lnTo>
                      <a:pt x="7106" y="7592"/>
                    </a:lnTo>
                    <a:lnTo>
                      <a:pt x="7130" y="7616"/>
                    </a:lnTo>
                    <a:lnTo>
                      <a:pt x="7155" y="7616"/>
                    </a:lnTo>
                    <a:lnTo>
                      <a:pt x="7228" y="7568"/>
                    </a:lnTo>
                    <a:lnTo>
                      <a:pt x="7325" y="7543"/>
                    </a:lnTo>
                    <a:lnTo>
                      <a:pt x="7495" y="7519"/>
                    </a:lnTo>
                    <a:lnTo>
                      <a:pt x="7763" y="7470"/>
                    </a:lnTo>
                    <a:lnTo>
                      <a:pt x="7836" y="7762"/>
                    </a:lnTo>
                    <a:lnTo>
                      <a:pt x="7812" y="7787"/>
                    </a:lnTo>
                    <a:lnTo>
                      <a:pt x="7568" y="7811"/>
                    </a:lnTo>
                    <a:lnTo>
                      <a:pt x="7349" y="7884"/>
                    </a:lnTo>
                    <a:lnTo>
                      <a:pt x="7301" y="7933"/>
                    </a:lnTo>
                    <a:lnTo>
                      <a:pt x="7301" y="7981"/>
                    </a:lnTo>
                    <a:lnTo>
                      <a:pt x="7301" y="8030"/>
                    </a:lnTo>
                    <a:lnTo>
                      <a:pt x="7349" y="8054"/>
                    </a:lnTo>
                    <a:lnTo>
                      <a:pt x="7447" y="8079"/>
                    </a:lnTo>
                    <a:lnTo>
                      <a:pt x="7568" y="8079"/>
                    </a:lnTo>
                    <a:lnTo>
                      <a:pt x="7763" y="8054"/>
                    </a:lnTo>
                    <a:lnTo>
                      <a:pt x="7885" y="8030"/>
                    </a:lnTo>
                    <a:lnTo>
                      <a:pt x="7933" y="8273"/>
                    </a:lnTo>
                    <a:lnTo>
                      <a:pt x="7690" y="8346"/>
                    </a:lnTo>
                    <a:lnTo>
                      <a:pt x="7593" y="8395"/>
                    </a:lnTo>
                    <a:lnTo>
                      <a:pt x="7495" y="8468"/>
                    </a:lnTo>
                    <a:lnTo>
                      <a:pt x="7495" y="8492"/>
                    </a:lnTo>
                    <a:lnTo>
                      <a:pt x="7739" y="8541"/>
                    </a:lnTo>
                    <a:lnTo>
                      <a:pt x="7958" y="8541"/>
                    </a:lnTo>
                    <a:lnTo>
                      <a:pt x="7982" y="8809"/>
                    </a:lnTo>
                    <a:lnTo>
                      <a:pt x="7860" y="8833"/>
                    </a:lnTo>
                    <a:lnTo>
                      <a:pt x="7739" y="8857"/>
                    </a:lnTo>
                    <a:lnTo>
                      <a:pt x="7641" y="8930"/>
                    </a:lnTo>
                    <a:lnTo>
                      <a:pt x="7568" y="9003"/>
                    </a:lnTo>
                    <a:lnTo>
                      <a:pt x="7544" y="9052"/>
                    </a:lnTo>
                    <a:lnTo>
                      <a:pt x="7568" y="9101"/>
                    </a:lnTo>
                    <a:lnTo>
                      <a:pt x="7690" y="9125"/>
                    </a:lnTo>
                    <a:lnTo>
                      <a:pt x="7787" y="9125"/>
                    </a:lnTo>
                    <a:lnTo>
                      <a:pt x="8006" y="9101"/>
                    </a:lnTo>
                    <a:lnTo>
                      <a:pt x="8006" y="9320"/>
                    </a:lnTo>
                    <a:lnTo>
                      <a:pt x="7933" y="9344"/>
                    </a:lnTo>
                    <a:lnTo>
                      <a:pt x="7860" y="9368"/>
                    </a:lnTo>
                    <a:lnTo>
                      <a:pt x="7787" y="9417"/>
                    </a:lnTo>
                    <a:lnTo>
                      <a:pt x="7666" y="9490"/>
                    </a:lnTo>
                    <a:lnTo>
                      <a:pt x="7641" y="9539"/>
                    </a:lnTo>
                    <a:lnTo>
                      <a:pt x="7666" y="9563"/>
                    </a:lnTo>
                    <a:lnTo>
                      <a:pt x="7787" y="9587"/>
                    </a:lnTo>
                    <a:lnTo>
                      <a:pt x="7933" y="9612"/>
                    </a:lnTo>
                    <a:lnTo>
                      <a:pt x="8031" y="9612"/>
                    </a:lnTo>
                    <a:lnTo>
                      <a:pt x="8031" y="9855"/>
                    </a:lnTo>
                    <a:lnTo>
                      <a:pt x="7909" y="9879"/>
                    </a:lnTo>
                    <a:lnTo>
                      <a:pt x="7787" y="9928"/>
                    </a:lnTo>
                    <a:lnTo>
                      <a:pt x="7690" y="10001"/>
                    </a:lnTo>
                    <a:lnTo>
                      <a:pt x="7666" y="10025"/>
                    </a:lnTo>
                    <a:lnTo>
                      <a:pt x="7666" y="10050"/>
                    </a:lnTo>
                    <a:lnTo>
                      <a:pt x="7714" y="10098"/>
                    </a:lnTo>
                    <a:lnTo>
                      <a:pt x="8031" y="10098"/>
                    </a:lnTo>
                    <a:lnTo>
                      <a:pt x="8006" y="10415"/>
                    </a:lnTo>
                    <a:lnTo>
                      <a:pt x="7885" y="10439"/>
                    </a:lnTo>
                    <a:lnTo>
                      <a:pt x="7739" y="10488"/>
                    </a:lnTo>
                    <a:lnTo>
                      <a:pt x="7714" y="10512"/>
                    </a:lnTo>
                    <a:lnTo>
                      <a:pt x="7714" y="10536"/>
                    </a:lnTo>
                    <a:lnTo>
                      <a:pt x="7739" y="10585"/>
                    </a:lnTo>
                    <a:lnTo>
                      <a:pt x="7763" y="10609"/>
                    </a:lnTo>
                    <a:lnTo>
                      <a:pt x="7885" y="10634"/>
                    </a:lnTo>
                    <a:lnTo>
                      <a:pt x="7982" y="10634"/>
                    </a:lnTo>
                    <a:lnTo>
                      <a:pt x="7958" y="10901"/>
                    </a:lnTo>
                    <a:lnTo>
                      <a:pt x="7909" y="10926"/>
                    </a:lnTo>
                    <a:lnTo>
                      <a:pt x="7860" y="10926"/>
                    </a:lnTo>
                    <a:lnTo>
                      <a:pt x="7812" y="10950"/>
                    </a:lnTo>
                    <a:lnTo>
                      <a:pt x="7787" y="10950"/>
                    </a:lnTo>
                    <a:lnTo>
                      <a:pt x="7787" y="10999"/>
                    </a:lnTo>
                    <a:lnTo>
                      <a:pt x="7860" y="11047"/>
                    </a:lnTo>
                    <a:lnTo>
                      <a:pt x="7933" y="11072"/>
                    </a:lnTo>
                    <a:lnTo>
                      <a:pt x="7958" y="11145"/>
                    </a:lnTo>
                    <a:lnTo>
                      <a:pt x="7982" y="11193"/>
                    </a:lnTo>
                    <a:lnTo>
                      <a:pt x="8079" y="11266"/>
                    </a:lnTo>
                    <a:lnTo>
                      <a:pt x="8055" y="11437"/>
                    </a:lnTo>
                    <a:lnTo>
                      <a:pt x="8006" y="11583"/>
                    </a:lnTo>
                    <a:lnTo>
                      <a:pt x="7933" y="11729"/>
                    </a:lnTo>
                    <a:lnTo>
                      <a:pt x="7812" y="11826"/>
                    </a:lnTo>
                    <a:lnTo>
                      <a:pt x="7690" y="11899"/>
                    </a:lnTo>
                    <a:lnTo>
                      <a:pt x="7520" y="11899"/>
                    </a:lnTo>
                    <a:lnTo>
                      <a:pt x="7447" y="11850"/>
                    </a:lnTo>
                    <a:lnTo>
                      <a:pt x="7398" y="11802"/>
                    </a:lnTo>
                    <a:lnTo>
                      <a:pt x="7325" y="11729"/>
                    </a:lnTo>
                    <a:lnTo>
                      <a:pt x="7301" y="11656"/>
                    </a:lnTo>
                    <a:lnTo>
                      <a:pt x="7276" y="11583"/>
                    </a:lnTo>
                    <a:lnTo>
                      <a:pt x="7276" y="11388"/>
                    </a:lnTo>
                    <a:lnTo>
                      <a:pt x="7301" y="11242"/>
                    </a:lnTo>
                    <a:lnTo>
                      <a:pt x="7398" y="11096"/>
                    </a:lnTo>
                    <a:lnTo>
                      <a:pt x="7422" y="11023"/>
                    </a:lnTo>
                    <a:lnTo>
                      <a:pt x="7447" y="10974"/>
                    </a:lnTo>
                    <a:lnTo>
                      <a:pt x="7447" y="10828"/>
                    </a:lnTo>
                    <a:lnTo>
                      <a:pt x="7374" y="10561"/>
                    </a:lnTo>
                    <a:lnTo>
                      <a:pt x="7301" y="10074"/>
                    </a:lnTo>
                    <a:lnTo>
                      <a:pt x="7252" y="9612"/>
                    </a:lnTo>
                    <a:lnTo>
                      <a:pt x="7179" y="9125"/>
                    </a:lnTo>
                    <a:lnTo>
                      <a:pt x="7106" y="8906"/>
                    </a:lnTo>
                    <a:lnTo>
                      <a:pt x="7033" y="8663"/>
                    </a:lnTo>
                    <a:lnTo>
                      <a:pt x="6765" y="7957"/>
                    </a:lnTo>
                    <a:lnTo>
                      <a:pt x="6449" y="7276"/>
                    </a:lnTo>
                    <a:lnTo>
                      <a:pt x="6400" y="7203"/>
                    </a:lnTo>
                    <a:lnTo>
                      <a:pt x="6352" y="7105"/>
                    </a:lnTo>
                    <a:lnTo>
                      <a:pt x="6327" y="7057"/>
                    </a:lnTo>
                    <a:lnTo>
                      <a:pt x="6206" y="7057"/>
                    </a:lnTo>
                    <a:lnTo>
                      <a:pt x="6157" y="7081"/>
                    </a:lnTo>
                    <a:lnTo>
                      <a:pt x="6133" y="7105"/>
                    </a:lnTo>
                    <a:lnTo>
                      <a:pt x="6133" y="7154"/>
                    </a:lnTo>
                    <a:lnTo>
                      <a:pt x="6133" y="7227"/>
                    </a:lnTo>
                    <a:lnTo>
                      <a:pt x="5987" y="7227"/>
                    </a:lnTo>
                    <a:lnTo>
                      <a:pt x="5816" y="7251"/>
                    </a:lnTo>
                    <a:lnTo>
                      <a:pt x="5743" y="7276"/>
                    </a:lnTo>
                    <a:lnTo>
                      <a:pt x="5670" y="7300"/>
                    </a:lnTo>
                    <a:lnTo>
                      <a:pt x="5646" y="7349"/>
                    </a:lnTo>
                    <a:lnTo>
                      <a:pt x="5646" y="7397"/>
                    </a:lnTo>
                    <a:lnTo>
                      <a:pt x="5670" y="7422"/>
                    </a:lnTo>
                    <a:lnTo>
                      <a:pt x="5695" y="7470"/>
                    </a:lnTo>
                    <a:lnTo>
                      <a:pt x="5743" y="7495"/>
                    </a:lnTo>
                    <a:lnTo>
                      <a:pt x="5816" y="7519"/>
                    </a:lnTo>
                    <a:lnTo>
                      <a:pt x="6133" y="7519"/>
                    </a:lnTo>
                    <a:lnTo>
                      <a:pt x="6133" y="7714"/>
                    </a:lnTo>
                    <a:lnTo>
                      <a:pt x="6084" y="7714"/>
                    </a:lnTo>
                    <a:lnTo>
                      <a:pt x="5768" y="7738"/>
                    </a:lnTo>
                    <a:lnTo>
                      <a:pt x="5597" y="7787"/>
                    </a:lnTo>
                    <a:lnTo>
                      <a:pt x="5451" y="7860"/>
                    </a:lnTo>
                    <a:lnTo>
                      <a:pt x="5427" y="7884"/>
                    </a:lnTo>
                    <a:lnTo>
                      <a:pt x="5451" y="7933"/>
                    </a:lnTo>
                    <a:lnTo>
                      <a:pt x="5573" y="7981"/>
                    </a:lnTo>
                    <a:lnTo>
                      <a:pt x="5719" y="8006"/>
                    </a:lnTo>
                    <a:lnTo>
                      <a:pt x="6157" y="8006"/>
                    </a:lnTo>
                    <a:lnTo>
                      <a:pt x="6157" y="8298"/>
                    </a:lnTo>
                    <a:lnTo>
                      <a:pt x="5962" y="8298"/>
                    </a:lnTo>
                    <a:lnTo>
                      <a:pt x="5792" y="8322"/>
                    </a:lnTo>
                    <a:lnTo>
                      <a:pt x="5646" y="8322"/>
                    </a:lnTo>
                    <a:lnTo>
                      <a:pt x="5500" y="8371"/>
                    </a:lnTo>
                    <a:lnTo>
                      <a:pt x="5354" y="8444"/>
                    </a:lnTo>
                    <a:lnTo>
                      <a:pt x="5232" y="8541"/>
                    </a:lnTo>
                    <a:lnTo>
                      <a:pt x="5232" y="8565"/>
                    </a:lnTo>
                    <a:lnTo>
                      <a:pt x="5232" y="8590"/>
                    </a:lnTo>
                    <a:lnTo>
                      <a:pt x="5378" y="8638"/>
                    </a:lnTo>
                    <a:lnTo>
                      <a:pt x="5524" y="8663"/>
                    </a:lnTo>
                    <a:lnTo>
                      <a:pt x="5987" y="8663"/>
                    </a:lnTo>
                    <a:lnTo>
                      <a:pt x="6157" y="8638"/>
                    </a:lnTo>
                    <a:lnTo>
                      <a:pt x="6157" y="8784"/>
                    </a:lnTo>
                    <a:lnTo>
                      <a:pt x="6084" y="8760"/>
                    </a:lnTo>
                    <a:lnTo>
                      <a:pt x="5987" y="8784"/>
                    </a:lnTo>
                    <a:lnTo>
                      <a:pt x="5816" y="8809"/>
                    </a:lnTo>
                    <a:lnTo>
                      <a:pt x="5549" y="8833"/>
                    </a:lnTo>
                    <a:lnTo>
                      <a:pt x="5403" y="8857"/>
                    </a:lnTo>
                    <a:lnTo>
                      <a:pt x="5281" y="8906"/>
                    </a:lnTo>
                    <a:lnTo>
                      <a:pt x="5257" y="8930"/>
                    </a:lnTo>
                    <a:lnTo>
                      <a:pt x="5281" y="8955"/>
                    </a:lnTo>
                    <a:lnTo>
                      <a:pt x="5403" y="9028"/>
                    </a:lnTo>
                    <a:lnTo>
                      <a:pt x="5549" y="9052"/>
                    </a:lnTo>
                    <a:lnTo>
                      <a:pt x="5670" y="9076"/>
                    </a:lnTo>
                    <a:lnTo>
                      <a:pt x="5816" y="9101"/>
                    </a:lnTo>
                    <a:lnTo>
                      <a:pt x="5987" y="9101"/>
                    </a:lnTo>
                    <a:lnTo>
                      <a:pt x="6084" y="9076"/>
                    </a:lnTo>
                    <a:lnTo>
                      <a:pt x="6181" y="9076"/>
                    </a:lnTo>
                    <a:lnTo>
                      <a:pt x="6181" y="9320"/>
                    </a:lnTo>
                    <a:lnTo>
                      <a:pt x="5962" y="9295"/>
                    </a:lnTo>
                    <a:lnTo>
                      <a:pt x="5743" y="9320"/>
                    </a:lnTo>
                    <a:lnTo>
                      <a:pt x="5500" y="9344"/>
                    </a:lnTo>
                    <a:lnTo>
                      <a:pt x="5378" y="9393"/>
                    </a:lnTo>
                    <a:lnTo>
                      <a:pt x="5281" y="9441"/>
                    </a:lnTo>
                    <a:lnTo>
                      <a:pt x="5257" y="9466"/>
                    </a:lnTo>
                    <a:lnTo>
                      <a:pt x="5257" y="9514"/>
                    </a:lnTo>
                    <a:lnTo>
                      <a:pt x="5305" y="9563"/>
                    </a:lnTo>
                    <a:lnTo>
                      <a:pt x="5378" y="9587"/>
                    </a:lnTo>
                    <a:lnTo>
                      <a:pt x="5476" y="9612"/>
                    </a:lnTo>
                    <a:lnTo>
                      <a:pt x="5914" y="9612"/>
                    </a:lnTo>
                    <a:lnTo>
                      <a:pt x="6181" y="9636"/>
                    </a:lnTo>
                    <a:lnTo>
                      <a:pt x="6157" y="9855"/>
                    </a:lnTo>
                    <a:lnTo>
                      <a:pt x="6060" y="9855"/>
                    </a:lnTo>
                    <a:lnTo>
                      <a:pt x="5670" y="9928"/>
                    </a:lnTo>
                    <a:lnTo>
                      <a:pt x="5500" y="9952"/>
                    </a:lnTo>
                    <a:lnTo>
                      <a:pt x="5427" y="10001"/>
                    </a:lnTo>
                    <a:lnTo>
                      <a:pt x="5403" y="10001"/>
                    </a:lnTo>
                    <a:lnTo>
                      <a:pt x="5378" y="10025"/>
                    </a:lnTo>
                    <a:lnTo>
                      <a:pt x="5378" y="10098"/>
                    </a:lnTo>
                    <a:lnTo>
                      <a:pt x="5403" y="10147"/>
                    </a:lnTo>
                    <a:lnTo>
                      <a:pt x="5451" y="10171"/>
                    </a:lnTo>
                    <a:lnTo>
                      <a:pt x="5500" y="10196"/>
                    </a:lnTo>
                    <a:lnTo>
                      <a:pt x="5622" y="10220"/>
                    </a:lnTo>
                    <a:lnTo>
                      <a:pt x="5743" y="10220"/>
                    </a:lnTo>
                    <a:lnTo>
                      <a:pt x="5938" y="10196"/>
                    </a:lnTo>
                    <a:lnTo>
                      <a:pt x="6133" y="10171"/>
                    </a:lnTo>
                    <a:lnTo>
                      <a:pt x="6157" y="10147"/>
                    </a:lnTo>
                    <a:lnTo>
                      <a:pt x="6157" y="10366"/>
                    </a:lnTo>
                    <a:lnTo>
                      <a:pt x="6011" y="10390"/>
                    </a:lnTo>
                    <a:lnTo>
                      <a:pt x="5889" y="10415"/>
                    </a:lnTo>
                    <a:lnTo>
                      <a:pt x="5573" y="10512"/>
                    </a:lnTo>
                    <a:lnTo>
                      <a:pt x="5403" y="10585"/>
                    </a:lnTo>
                    <a:lnTo>
                      <a:pt x="5354" y="10634"/>
                    </a:lnTo>
                    <a:lnTo>
                      <a:pt x="5354" y="10658"/>
                    </a:lnTo>
                    <a:lnTo>
                      <a:pt x="5403" y="10707"/>
                    </a:lnTo>
                    <a:lnTo>
                      <a:pt x="5451" y="10731"/>
                    </a:lnTo>
                    <a:lnTo>
                      <a:pt x="5573" y="10755"/>
                    </a:lnTo>
                    <a:lnTo>
                      <a:pt x="5841" y="10731"/>
                    </a:lnTo>
                    <a:lnTo>
                      <a:pt x="6157" y="10682"/>
                    </a:lnTo>
                    <a:lnTo>
                      <a:pt x="6157" y="10999"/>
                    </a:lnTo>
                    <a:lnTo>
                      <a:pt x="6133" y="10999"/>
                    </a:lnTo>
                    <a:lnTo>
                      <a:pt x="5938" y="11023"/>
                    </a:lnTo>
                    <a:lnTo>
                      <a:pt x="5743" y="11047"/>
                    </a:lnTo>
                    <a:lnTo>
                      <a:pt x="5549" y="11120"/>
                    </a:lnTo>
                    <a:lnTo>
                      <a:pt x="5378" y="11193"/>
                    </a:lnTo>
                    <a:lnTo>
                      <a:pt x="5354" y="11218"/>
                    </a:lnTo>
                    <a:lnTo>
                      <a:pt x="5354" y="11242"/>
                    </a:lnTo>
                    <a:lnTo>
                      <a:pt x="5354" y="11266"/>
                    </a:lnTo>
                    <a:lnTo>
                      <a:pt x="5378" y="11291"/>
                    </a:lnTo>
                    <a:lnTo>
                      <a:pt x="5573" y="11315"/>
                    </a:lnTo>
                    <a:lnTo>
                      <a:pt x="5768" y="11315"/>
                    </a:lnTo>
                    <a:lnTo>
                      <a:pt x="6133" y="11291"/>
                    </a:lnTo>
                    <a:lnTo>
                      <a:pt x="6157" y="11266"/>
                    </a:lnTo>
                    <a:lnTo>
                      <a:pt x="6157" y="11558"/>
                    </a:lnTo>
                    <a:lnTo>
                      <a:pt x="6011" y="11558"/>
                    </a:lnTo>
                    <a:lnTo>
                      <a:pt x="5841" y="11607"/>
                    </a:lnTo>
                    <a:lnTo>
                      <a:pt x="5573" y="11656"/>
                    </a:lnTo>
                    <a:lnTo>
                      <a:pt x="5330" y="11753"/>
                    </a:lnTo>
                    <a:lnTo>
                      <a:pt x="5305" y="11777"/>
                    </a:lnTo>
                    <a:lnTo>
                      <a:pt x="5305" y="11826"/>
                    </a:lnTo>
                    <a:lnTo>
                      <a:pt x="5330" y="11850"/>
                    </a:lnTo>
                    <a:lnTo>
                      <a:pt x="5378" y="11850"/>
                    </a:lnTo>
                    <a:lnTo>
                      <a:pt x="5622" y="11875"/>
                    </a:lnTo>
                    <a:lnTo>
                      <a:pt x="5865" y="11850"/>
                    </a:lnTo>
                    <a:lnTo>
                      <a:pt x="6011" y="11850"/>
                    </a:lnTo>
                    <a:lnTo>
                      <a:pt x="6084" y="11826"/>
                    </a:lnTo>
                    <a:lnTo>
                      <a:pt x="6157" y="11802"/>
                    </a:lnTo>
                    <a:lnTo>
                      <a:pt x="6157" y="12020"/>
                    </a:lnTo>
                    <a:lnTo>
                      <a:pt x="5962" y="12020"/>
                    </a:lnTo>
                    <a:lnTo>
                      <a:pt x="5743" y="12045"/>
                    </a:lnTo>
                    <a:lnTo>
                      <a:pt x="5549" y="12118"/>
                    </a:lnTo>
                    <a:lnTo>
                      <a:pt x="5476" y="12142"/>
                    </a:lnTo>
                    <a:lnTo>
                      <a:pt x="5378" y="12191"/>
                    </a:lnTo>
                    <a:lnTo>
                      <a:pt x="5378" y="12239"/>
                    </a:lnTo>
                    <a:lnTo>
                      <a:pt x="5378" y="12264"/>
                    </a:lnTo>
                    <a:lnTo>
                      <a:pt x="5476" y="12312"/>
                    </a:lnTo>
                    <a:lnTo>
                      <a:pt x="5549" y="12337"/>
                    </a:lnTo>
                    <a:lnTo>
                      <a:pt x="5743" y="12385"/>
                    </a:lnTo>
                    <a:lnTo>
                      <a:pt x="5962" y="12361"/>
                    </a:lnTo>
                    <a:lnTo>
                      <a:pt x="6157" y="12361"/>
                    </a:lnTo>
                    <a:lnTo>
                      <a:pt x="6157" y="12458"/>
                    </a:lnTo>
                    <a:lnTo>
                      <a:pt x="6157" y="12483"/>
                    </a:lnTo>
                    <a:lnTo>
                      <a:pt x="6011" y="12531"/>
                    </a:lnTo>
                    <a:lnTo>
                      <a:pt x="5889" y="12580"/>
                    </a:lnTo>
                    <a:lnTo>
                      <a:pt x="5622" y="12653"/>
                    </a:lnTo>
                    <a:lnTo>
                      <a:pt x="5500" y="12702"/>
                    </a:lnTo>
                    <a:lnTo>
                      <a:pt x="5403" y="12750"/>
                    </a:lnTo>
                    <a:lnTo>
                      <a:pt x="5378" y="12799"/>
                    </a:lnTo>
                    <a:lnTo>
                      <a:pt x="5378" y="12823"/>
                    </a:lnTo>
                    <a:lnTo>
                      <a:pt x="5403" y="12848"/>
                    </a:lnTo>
                    <a:lnTo>
                      <a:pt x="5500" y="12872"/>
                    </a:lnTo>
                    <a:lnTo>
                      <a:pt x="5622" y="12896"/>
                    </a:lnTo>
                    <a:lnTo>
                      <a:pt x="5743" y="12921"/>
                    </a:lnTo>
                    <a:lnTo>
                      <a:pt x="5865" y="12896"/>
                    </a:lnTo>
                    <a:lnTo>
                      <a:pt x="6011" y="12872"/>
                    </a:lnTo>
                    <a:lnTo>
                      <a:pt x="6181" y="12848"/>
                    </a:lnTo>
                    <a:lnTo>
                      <a:pt x="6181" y="13042"/>
                    </a:lnTo>
                    <a:lnTo>
                      <a:pt x="6108" y="13018"/>
                    </a:lnTo>
                    <a:lnTo>
                      <a:pt x="5962" y="13042"/>
                    </a:lnTo>
                    <a:lnTo>
                      <a:pt x="5841" y="13091"/>
                    </a:lnTo>
                    <a:lnTo>
                      <a:pt x="5719" y="13164"/>
                    </a:lnTo>
                    <a:lnTo>
                      <a:pt x="5573" y="13237"/>
                    </a:lnTo>
                    <a:lnTo>
                      <a:pt x="5549" y="13261"/>
                    </a:lnTo>
                    <a:lnTo>
                      <a:pt x="5573" y="13286"/>
                    </a:lnTo>
                    <a:lnTo>
                      <a:pt x="5597" y="13334"/>
                    </a:lnTo>
                    <a:lnTo>
                      <a:pt x="5622" y="13334"/>
                    </a:lnTo>
                    <a:lnTo>
                      <a:pt x="5743" y="13310"/>
                    </a:lnTo>
                    <a:lnTo>
                      <a:pt x="6157" y="13310"/>
                    </a:lnTo>
                    <a:lnTo>
                      <a:pt x="6206" y="13286"/>
                    </a:lnTo>
                    <a:lnTo>
                      <a:pt x="6206" y="13529"/>
                    </a:lnTo>
                    <a:lnTo>
                      <a:pt x="6035" y="13553"/>
                    </a:lnTo>
                    <a:lnTo>
                      <a:pt x="5865" y="13553"/>
                    </a:lnTo>
                    <a:lnTo>
                      <a:pt x="5719" y="13602"/>
                    </a:lnTo>
                    <a:lnTo>
                      <a:pt x="5573" y="13675"/>
                    </a:lnTo>
                    <a:lnTo>
                      <a:pt x="5524" y="13724"/>
                    </a:lnTo>
                    <a:lnTo>
                      <a:pt x="5476" y="13797"/>
                    </a:lnTo>
                    <a:lnTo>
                      <a:pt x="5476" y="13870"/>
                    </a:lnTo>
                    <a:lnTo>
                      <a:pt x="5476" y="13894"/>
                    </a:lnTo>
                    <a:lnTo>
                      <a:pt x="5500" y="13918"/>
                    </a:lnTo>
                    <a:lnTo>
                      <a:pt x="5646" y="13967"/>
                    </a:lnTo>
                    <a:lnTo>
                      <a:pt x="5792" y="13967"/>
                    </a:lnTo>
                    <a:lnTo>
                      <a:pt x="6108" y="13943"/>
                    </a:lnTo>
                    <a:lnTo>
                      <a:pt x="6254" y="13943"/>
                    </a:lnTo>
                    <a:lnTo>
                      <a:pt x="6279" y="14235"/>
                    </a:lnTo>
                    <a:lnTo>
                      <a:pt x="6011" y="14308"/>
                    </a:lnTo>
                    <a:lnTo>
                      <a:pt x="5841" y="14332"/>
                    </a:lnTo>
                    <a:lnTo>
                      <a:pt x="5670" y="14381"/>
                    </a:lnTo>
                    <a:lnTo>
                      <a:pt x="5622" y="14429"/>
                    </a:lnTo>
                    <a:lnTo>
                      <a:pt x="5597" y="14478"/>
                    </a:lnTo>
                    <a:lnTo>
                      <a:pt x="5622" y="14551"/>
                    </a:lnTo>
                    <a:lnTo>
                      <a:pt x="5670" y="14600"/>
                    </a:lnTo>
                    <a:lnTo>
                      <a:pt x="5719" y="14624"/>
                    </a:lnTo>
                    <a:lnTo>
                      <a:pt x="5792" y="14648"/>
                    </a:lnTo>
                    <a:lnTo>
                      <a:pt x="5962" y="14673"/>
                    </a:lnTo>
                    <a:lnTo>
                      <a:pt x="6133" y="14648"/>
                    </a:lnTo>
                    <a:lnTo>
                      <a:pt x="6303" y="14600"/>
                    </a:lnTo>
                    <a:lnTo>
                      <a:pt x="6303" y="14770"/>
                    </a:lnTo>
                    <a:lnTo>
                      <a:pt x="6133" y="14794"/>
                    </a:lnTo>
                    <a:lnTo>
                      <a:pt x="5962" y="14867"/>
                    </a:lnTo>
                    <a:lnTo>
                      <a:pt x="5841" y="14916"/>
                    </a:lnTo>
                    <a:lnTo>
                      <a:pt x="5719" y="14965"/>
                    </a:lnTo>
                    <a:lnTo>
                      <a:pt x="5646" y="15062"/>
                    </a:lnTo>
                    <a:lnTo>
                      <a:pt x="5597" y="15111"/>
                    </a:lnTo>
                    <a:lnTo>
                      <a:pt x="5573" y="15159"/>
                    </a:lnTo>
                    <a:lnTo>
                      <a:pt x="5573" y="15184"/>
                    </a:lnTo>
                    <a:lnTo>
                      <a:pt x="5597" y="15208"/>
                    </a:lnTo>
                    <a:lnTo>
                      <a:pt x="5670" y="15257"/>
                    </a:lnTo>
                    <a:lnTo>
                      <a:pt x="5768" y="15281"/>
                    </a:lnTo>
                    <a:lnTo>
                      <a:pt x="5962" y="15257"/>
                    </a:lnTo>
                    <a:lnTo>
                      <a:pt x="6352" y="15184"/>
                    </a:lnTo>
                    <a:lnTo>
                      <a:pt x="6376" y="15451"/>
                    </a:lnTo>
                    <a:lnTo>
                      <a:pt x="6133" y="15476"/>
                    </a:lnTo>
                    <a:lnTo>
                      <a:pt x="5865" y="15524"/>
                    </a:lnTo>
                    <a:lnTo>
                      <a:pt x="5743" y="15573"/>
                    </a:lnTo>
                    <a:lnTo>
                      <a:pt x="5646" y="15646"/>
                    </a:lnTo>
                    <a:lnTo>
                      <a:pt x="5622" y="15646"/>
                    </a:lnTo>
                    <a:lnTo>
                      <a:pt x="5622" y="15670"/>
                    </a:lnTo>
                    <a:lnTo>
                      <a:pt x="5695" y="15768"/>
                    </a:lnTo>
                    <a:lnTo>
                      <a:pt x="5792" y="15816"/>
                    </a:lnTo>
                    <a:lnTo>
                      <a:pt x="5889" y="15841"/>
                    </a:lnTo>
                    <a:lnTo>
                      <a:pt x="5987" y="15841"/>
                    </a:lnTo>
                    <a:lnTo>
                      <a:pt x="6206" y="15865"/>
                    </a:lnTo>
                    <a:lnTo>
                      <a:pt x="6400" y="15865"/>
                    </a:lnTo>
                    <a:lnTo>
                      <a:pt x="6400" y="15962"/>
                    </a:lnTo>
                    <a:lnTo>
                      <a:pt x="6133" y="16035"/>
                    </a:lnTo>
                    <a:lnTo>
                      <a:pt x="5938" y="16084"/>
                    </a:lnTo>
                    <a:lnTo>
                      <a:pt x="5792" y="16181"/>
                    </a:lnTo>
                    <a:lnTo>
                      <a:pt x="5768" y="16230"/>
                    </a:lnTo>
                    <a:lnTo>
                      <a:pt x="5768" y="16254"/>
                    </a:lnTo>
                    <a:lnTo>
                      <a:pt x="5816" y="16327"/>
                    </a:lnTo>
                    <a:lnTo>
                      <a:pt x="5889" y="16376"/>
                    </a:lnTo>
                    <a:lnTo>
                      <a:pt x="5987" y="16400"/>
                    </a:lnTo>
                    <a:lnTo>
                      <a:pt x="6181" y="16400"/>
                    </a:lnTo>
                    <a:lnTo>
                      <a:pt x="6425" y="16352"/>
                    </a:lnTo>
                    <a:lnTo>
                      <a:pt x="6449" y="16644"/>
                    </a:lnTo>
                    <a:lnTo>
                      <a:pt x="6230" y="16668"/>
                    </a:lnTo>
                    <a:lnTo>
                      <a:pt x="6035" y="16717"/>
                    </a:lnTo>
                    <a:lnTo>
                      <a:pt x="5962" y="16765"/>
                    </a:lnTo>
                    <a:lnTo>
                      <a:pt x="5865" y="16790"/>
                    </a:lnTo>
                    <a:lnTo>
                      <a:pt x="5841" y="16838"/>
                    </a:lnTo>
                    <a:lnTo>
                      <a:pt x="5841" y="16887"/>
                    </a:lnTo>
                    <a:lnTo>
                      <a:pt x="5841" y="16911"/>
                    </a:lnTo>
                    <a:lnTo>
                      <a:pt x="5889" y="16936"/>
                    </a:lnTo>
                    <a:lnTo>
                      <a:pt x="6084" y="16960"/>
                    </a:lnTo>
                    <a:lnTo>
                      <a:pt x="6279" y="16984"/>
                    </a:lnTo>
                    <a:lnTo>
                      <a:pt x="6449" y="16984"/>
                    </a:lnTo>
                    <a:lnTo>
                      <a:pt x="6449" y="17276"/>
                    </a:lnTo>
                    <a:lnTo>
                      <a:pt x="6206" y="17325"/>
                    </a:lnTo>
                    <a:lnTo>
                      <a:pt x="6011" y="17349"/>
                    </a:lnTo>
                    <a:lnTo>
                      <a:pt x="5938" y="17398"/>
                    </a:lnTo>
                    <a:lnTo>
                      <a:pt x="5865" y="17447"/>
                    </a:lnTo>
                    <a:lnTo>
                      <a:pt x="5841" y="17471"/>
                    </a:lnTo>
                    <a:lnTo>
                      <a:pt x="5841" y="17520"/>
                    </a:lnTo>
                    <a:lnTo>
                      <a:pt x="5841" y="17544"/>
                    </a:lnTo>
                    <a:lnTo>
                      <a:pt x="5865" y="17568"/>
                    </a:lnTo>
                    <a:lnTo>
                      <a:pt x="5987" y="17641"/>
                    </a:lnTo>
                    <a:lnTo>
                      <a:pt x="6133" y="17690"/>
                    </a:lnTo>
                    <a:lnTo>
                      <a:pt x="6303" y="17690"/>
                    </a:lnTo>
                    <a:lnTo>
                      <a:pt x="6449" y="17666"/>
                    </a:lnTo>
                    <a:lnTo>
                      <a:pt x="6449" y="17958"/>
                    </a:lnTo>
                    <a:lnTo>
                      <a:pt x="6303" y="17982"/>
                    </a:lnTo>
                    <a:lnTo>
                      <a:pt x="6181" y="18031"/>
                    </a:lnTo>
                    <a:lnTo>
                      <a:pt x="6011" y="18055"/>
                    </a:lnTo>
                    <a:lnTo>
                      <a:pt x="5914" y="18104"/>
                    </a:lnTo>
                    <a:lnTo>
                      <a:pt x="5841" y="18152"/>
                    </a:lnTo>
                    <a:lnTo>
                      <a:pt x="5816" y="18177"/>
                    </a:lnTo>
                    <a:lnTo>
                      <a:pt x="5816" y="18225"/>
                    </a:lnTo>
                    <a:lnTo>
                      <a:pt x="5841" y="18250"/>
                    </a:lnTo>
                    <a:lnTo>
                      <a:pt x="5865" y="18274"/>
                    </a:lnTo>
                    <a:lnTo>
                      <a:pt x="5987" y="18323"/>
                    </a:lnTo>
                    <a:lnTo>
                      <a:pt x="6157" y="18371"/>
                    </a:lnTo>
                    <a:lnTo>
                      <a:pt x="6303" y="18371"/>
                    </a:lnTo>
                    <a:lnTo>
                      <a:pt x="6449" y="18347"/>
                    </a:lnTo>
                    <a:lnTo>
                      <a:pt x="6473" y="18444"/>
                    </a:lnTo>
                    <a:lnTo>
                      <a:pt x="6303" y="18469"/>
                    </a:lnTo>
                    <a:lnTo>
                      <a:pt x="6157" y="18542"/>
                    </a:lnTo>
                    <a:lnTo>
                      <a:pt x="6035" y="18615"/>
                    </a:lnTo>
                    <a:lnTo>
                      <a:pt x="5914" y="18688"/>
                    </a:lnTo>
                    <a:lnTo>
                      <a:pt x="5889" y="18736"/>
                    </a:lnTo>
                    <a:lnTo>
                      <a:pt x="5889" y="18761"/>
                    </a:lnTo>
                    <a:lnTo>
                      <a:pt x="5914" y="18785"/>
                    </a:lnTo>
                    <a:lnTo>
                      <a:pt x="5962" y="18809"/>
                    </a:lnTo>
                    <a:lnTo>
                      <a:pt x="6108" y="18809"/>
                    </a:lnTo>
                    <a:lnTo>
                      <a:pt x="6279" y="18785"/>
                    </a:lnTo>
                    <a:lnTo>
                      <a:pt x="6498" y="18761"/>
                    </a:lnTo>
                    <a:lnTo>
                      <a:pt x="6522" y="18980"/>
                    </a:lnTo>
                    <a:lnTo>
                      <a:pt x="6376" y="19028"/>
                    </a:lnTo>
                    <a:lnTo>
                      <a:pt x="6254" y="19101"/>
                    </a:lnTo>
                    <a:lnTo>
                      <a:pt x="5987" y="19223"/>
                    </a:lnTo>
                    <a:lnTo>
                      <a:pt x="5962" y="19272"/>
                    </a:lnTo>
                    <a:lnTo>
                      <a:pt x="5962" y="19320"/>
                    </a:lnTo>
                    <a:lnTo>
                      <a:pt x="5987" y="19369"/>
                    </a:lnTo>
                    <a:lnTo>
                      <a:pt x="6011" y="19393"/>
                    </a:lnTo>
                    <a:lnTo>
                      <a:pt x="6425" y="19393"/>
                    </a:lnTo>
                    <a:lnTo>
                      <a:pt x="6595" y="19345"/>
                    </a:lnTo>
                    <a:lnTo>
                      <a:pt x="6619" y="19393"/>
                    </a:lnTo>
                    <a:lnTo>
                      <a:pt x="6571" y="19442"/>
                    </a:lnTo>
                    <a:lnTo>
                      <a:pt x="6522" y="19515"/>
                    </a:lnTo>
                    <a:lnTo>
                      <a:pt x="6254" y="19637"/>
                    </a:lnTo>
                    <a:lnTo>
                      <a:pt x="6230" y="19661"/>
                    </a:lnTo>
                    <a:lnTo>
                      <a:pt x="6206" y="19734"/>
                    </a:lnTo>
                    <a:lnTo>
                      <a:pt x="6230" y="19758"/>
                    </a:lnTo>
                    <a:lnTo>
                      <a:pt x="6279" y="19783"/>
                    </a:lnTo>
                    <a:lnTo>
                      <a:pt x="6595" y="19758"/>
                    </a:lnTo>
                    <a:lnTo>
                      <a:pt x="6668" y="19783"/>
                    </a:lnTo>
                    <a:lnTo>
                      <a:pt x="6887" y="19856"/>
                    </a:lnTo>
                    <a:lnTo>
                      <a:pt x="7106" y="19904"/>
                    </a:lnTo>
                    <a:lnTo>
                      <a:pt x="7203" y="19953"/>
                    </a:lnTo>
                    <a:lnTo>
                      <a:pt x="7252" y="20001"/>
                    </a:lnTo>
                    <a:lnTo>
                      <a:pt x="7276" y="20050"/>
                    </a:lnTo>
                    <a:lnTo>
                      <a:pt x="7276" y="20123"/>
                    </a:lnTo>
                    <a:lnTo>
                      <a:pt x="7252" y="20172"/>
                    </a:lnTo>
                    <a:lnTo>
                      <a:pt x="7203" y="20245"/>
                    </a:lnTo>
                    <a:lnTo>
                      <a:pt x="7057" y="20342"/>
                    </a:lnTo>
                    <a:lnTo>
                      <a:pt x="6936" y="20391"/>
                    </a:lnTo>
                    <a:lnTo>
                      <a:pt x="6814" y="20439"/>
                    </a:lnTo>
                    <a:lnTo>
                      <a:pt x="6692" y="20464"/>
                    </a:lnTo>
                    <a:lnTo>
                      <a:pt x="6571" y="20464"/>
                    </a:lnTo>
                    <a:lnTo>
                      <a:pt x="6303" y="20439"/>
                    </a:lnTo>
                    <a:lnTo>
                      <a:pt x="5889" y="20439"/>
                    </a:lnTo>
                    <a:lnTo>
                      <a:pt x="5768" y="20391"/>
                    </a:lnTo>
                    <a:lnTo>
                      <a:pt x="5670" y="20318"/>
                    </a:lnTo>
                    <a:lnTo>
                      <a:pt x="5597" y="20220"/>
                    </a:lnTo>
                    <a:lnTo>
                      <a:pt x="5524" y="20099"/>
                    </a:lnTo>
                    <a:lnTo>
                      <a:pt x="5476" y="19929"/>
                    </a:lnTo>
                    <a:lnTo>
                      <a:pt x="5403" y="19612"/>
                    </a:lnTo>
                    <a:lnTo>
                      <a:pt x="5354" y="19247"/>
                    </a:lnTo>
                    <a:lnTo>
                      <a:pt x="5330" y="18882"/>
                    </a:lnTo>
                    <a:lnTo>
                      <a:pt x="5305" y="18371"/>
                    </a:lnTo>
                    <a:lnTo>
                      <a:pt x="5184" y="16960"/>
                    </a:lnTo>
                    <a:lnTo>
                      <a:pt x="5111" y="16254"/>
                    </a:lnTo>
                    <a:lnTo>
                      <a:pt x="5038" y="15549"/>
                    </a:lnTo>
                    <a:lnTo>
                      <a:pt x="4965" y="15086"/>
                    </a:lnTo>
                    <a:lnTo>
                      <a:pt x="4867" y="14600"/>
                    </a:lnTo>
                    <a:lnTo>
                      <a:pt x="4624" y="13675"/>
                    </a:lnTo>
                    <a:lnTo>
                      <a:pt x="4527" y="13310"/>
                    </a:lnTo>
                    <a:lnTo>
                      <a:pt x="4454" y="13018"/>
                    </a:lnTo>
                    <a:lnTo>
                      <a:pt x="4405" y="12896"/>
                    </a:lnTo>
                    <a:lnTo>
                      <a:pt x="4356" y="12823"/>
                    </a:lnTo>
                    <a:lnTo>
                      <a:pt x="4356" y="12799"/>
                    </a:lnTo>
                    <a:lnTo>
                      <a:pt x="4332" y="12750"/>
                    </a:lnTo>
                    <a:lnTo>
                      <a:pt x="4283" y="12702"/>
                    </a:lnTo>
                    <a:lnTo>
                      <a:pt x="4235" y="12677"/>
                    </a:lnTo>
                    <a:lnTo>
                      <a:pt x="4186" y="12653"/>
                    </a:lnTo>
                    <a:lnTo>
                      <a:pt x="4113" y="12677"/>
                    </a:lnTo>
                    <a:lnTo>
                      <a:pt x="4040" y="12750"/>
                    </a:lnTo>
                    <a:lnTo>
                      <a:pt x="3991" y="12848"/>
                    </a:lnTo>
                    <a:lnTo>
                      <a:pt x="3918" y="13091"/>
                    </a:lnTo>
                    <a:lnTo>
                      <a:pt x="3870" y="13286"/>
                    </a:lnTo>
                    <a:lnTo>
                      <a:pt x="3772" y="13237"/>
                    </a:lnTo>
                    <a:lnTo>
                      <a:pt x="3675" y="13213"/>
                    </a:lnTo>
                    <a:lnTo>
                      <a:pt x="3626" y="13237"/>
                    </a:lnTo>
                    <a:lnTo>
                      <a:pt x="3602" y="13310"/>
                    </a:lnTo>
                    <a:lnTo>
                      <a:pt x="3626" y="13383"/>
                    </a:lnTo>
                    <a:lnTo>
                      <a:pt x="3675" y="13456"/>
                    </a:lnTo>
                    <a:lnTo>
                      <a:pt x="3748" y="13529"/>
                    </a:lnTo>
                    <a:lnTo>
                      <a:pt x="3821" y="13578"/>
                    </a:lnTo>
                    <a:lnTo>
                      <a:pt x="3797" y="13772"/>
                    </a:lnTo>
                    <a:lnTo>
                      <a:pt x="3651" y="13772"/>
                    </a:lnTo>
                    <a:lnTo>
                      <a:pt x="3505" y="13821"/>
                    </a:lnTo>
                    <a:lnTo>
                      <a:pt x="3480" y="13845"/>
                    </a:lnTo>
                    <a:lnTo>
                      <a:pt x="3505" y="13870"/>
                    </a:lnTo>
                    <a:lnTo>
                      <a:pt x="3651" y="13943"/>
                    </a:lnTo>
                    <a:lnTo>
                      <a:pt x="3772" y="14016"/>
                    </a:lnTo>
                    <a:lnTo>
                      <a:pt x="3724" y="14405"/>
                    </a:lnTo>
                    <a:lnTo>
                      <a:pt x="3505" y="14381"/>
                    </a:lnTo>
                    <a:lnTo>
                      <a:pt x="3407" y="14381"/>
                    </a:lnTo>
                    <a:lnTo>
                      <a:pt x="3310" y="14405"/>
                    </a:lnTo>
                    <a:lnTo>
                      <a:pt x="3286" y="14454"/>
                    </a:lnTo>
                    <a:lnTo>
                      <a:pt x="3286" y="14478"/>
                    </a:lnTo>
                    <a:lnTo>
                      <a:pt x="3286" y="14502"/>
                    </a:lnTo>
                    <a:lnTo>
                      <a:pt x="3383" y="14551"/>
                    </a:lnTo>
                    <a:lnTo>
                      <a:pt x="3480" y="14624"/>
                    </a:lnTo>
                    <a:lnTo>
                      <a:pt x="3675" y="14721"/>
                    </a:lnTo>
                    <a:lnTo>
                      <a:pt x="3675" y="14892"/>
                    </a:lnTo>
                    <a:lnTo>
                      <a:pt x="3480" y="14892"/>
                    </a:lnTo>
                    <a:lnTo>
                      <a:pt x="3286" y="14916"/>
                    </a:lnTo>
                    <a:lnTo>
                      <a:pt x="3213" y="14940"/>
                    </a:lnTo>
                    <a:lnTo>
                      <a:pt x="3140" y="14965"/>
                    </a:lnTo>
                    <a:lnTo>
                      <a:pt x="3115" y="15013"/>
                    </a:lnTo>
                    <a:lnTo>
                      <a:pt x="3115" y="15038"/>
                    </a:lnTo>
                    <a:lnTo>
                      <a:pt x="3140" y="15086"/>
                    </a:lnTo>
                    <a:lnTo>
                      <a:pt x="3188" y="15135"/>
                    </a:lnTo>
                    <a:lnTo>
                      <a:pt x="3310" y="15208"/>
                    </a:lnTo>
                    <a:lnTo>
                      <a:pt x="3456" y="15232"/>
                    </a:lnTo>
                    <a:lnTo>
                      <a:pt x="3626" y="15257"/>
                    </a:lnTo>
                    <a:lnTo>
                      <a:pt x="3578" y="15573"/>
                    </a:lnTo>
                    <a:lnTo>
                      <a:pt x="3334" y="15549"/>
                    </a:lnTo>
                    <a:lnTo>
                      <a:pt x="3018" y="15549"/>
                    </a:lnTo>
                    <a:lnTo>
                      <a:pt x="2921" y="15573"/>
                    </a:lnTo>
                    <a:lnTo>
                      <a:pt x="2896" y="15597"/>
                    </a:lnTo>
                    <a:lnTo>
                      <a:pt x="2896" y="15622"/>
                    </a:lnTo>
                    <a:lnTo>
                      <a:pt x="2945" y="15695"/>
                    </a:lnTo>
                    <a:lnTo>
                      <a:pt x="3018" y="15743"/>
                    </a:lnTo>
                    <a:lnTo>
                      <a:pt x="3164" y="15816"/>
                    </a:lnTo>
                    <a:lnTo>
                      <a:pt x="3359" y="15889"/>
                    </a:lnTo>
                    <a:lnTo>
                      <a:pt x="3553" y="15914"/>
                    </a:lnTo>
                    <a:lnTo>
                      <a:pt x="3529" y="16011"/>
                    </a:lnTo>
                    <a:lnTo>
                      <a:pt x="3261" y="16035"/>
                    </a:lnTo>
                    <a:lnTo>
                      <a:pt x="3115" y="16060"/>
                    </a:lnTo>
                    <a:lnTo>
                      <a:pt x="2994" y="16108"/>
                    </a:lnTo>
                    <a:lnTo>
                      <a:pt x="2969" y="16133"/>
                    </a:lnTo>
                    <a:lnTo>
                      <a:pt x="2969" y="16181"/>
                    </a:lnTo>
                    <a:lnTo>
                      <a:pt x="2969" y="16206"/>
                    </a:lnTo>
                    <a:lnTo>
                      <a:pt x="2994" y="16230"/>
                    </a:lnTo>
                    <a:lnTo>
                      <a:pt x="3115" y="16279"/>
                    </a:lnTo>
                    <a:lnTo>
                      <a:pt x="3237" y="16303"/>
                    </a:lnTo>
                    <a:lnTo>
                      <a:pt x="3480" y="16327"/>
                    </a:lnTo>
                    <a:lnTo>
                      <a:pt x="3432" y="16790"/>
                    </a:lnTo>
                    <a:lnTo>
                      <a:pt x="3261" y="16790"/>
                    </a:lnTo>
                    <a:lnTo>
                      <a:pt x="3115" y="16814"/>
                    </a:lnTo>
                    <a:lnTo>
                      <a:pt x="2872" y="16838"/>
                    </a:lnTo>
                    <a:lnTo>
                      <a:pt x="2775" y="16887"/>
                    </a:lnTo>
                    <a:lnTo>
                      <a:pt x="2677" y="16960"/>
                    </a:lnTo>
                    <a:lnTo>
                      <a:pt x="2653" y="17033"/>
                    </a:lnTo>
                    <a:lnTo>
                      <a:pt x="2677" y="17082"/>
                    </a:lnTo>
                    <a:lnTo>
                      <a:pt x="2702" y="17106"/>
                    </a:lnTo>
                    <a:lnTo>
                      <a:pt x="2799" y="17155"/>
                    </a:lnTo>
                    <a:lnTo>
                      <a:pt x="2896" y="17155"/>
                    </a:lnTo>
                    <a:lnTo>
                      <a:pt x="3091" y="17179"/>
                    </a:lnTo>
                    <a:lnTo>
                      <a:pt x="3383" y="17203"/>
                    </a:lnTo>
                    <a:lnTo>
                      <a:pt x="3359" y="17398"/>
                    </a:lnTo>
                    <a:lnTo>
                      <a:pt x="3188" y="17398"/>
                    </a:lnTo>
                    <a:lnTo>
                      <a:pt x="3042" y="17422"/>
                    </a:lnTo>
                    <a:lnTo>
                      <a:pt x="2750" y="17520"/>
                    </a:lnTo>
                    <a:lnTo>
                      <a:pt x="2702" y="17544"/>
                    </a:lnTo>
                    <a:lnTo>
                      <a:pt x="2677" y="17593"/>
                    </a:lnTo>
                    <a:lnTo>
                      <a:pt x="2702" y="17641"/>
                    </a:lnTo>
                    <a:lnTo>
                      <a:pt x="2750" y="17666"/>
                    </a:lnTo>
                    <a:lnTo>
                      <a:pt x="2896" y="17714"/>
                    </a:lnTo>
                    <a:lnTo>
                      <a:pt x="3018" y="17739"/>
                    </a:lnTo>
                    <a:lnTo>
                      <a:pt x="3310" y="17739"/>
                    </a:lnTo>
                    <a:lnTo>
                      <a:pt x="3310" y="17763"/>
                    </a:lnTo>
                    <a:lnTo>
                      <a:pt x="3286" y="17933"/>
                    </a:lnTo>
                    <a:lnTo>
                      <a:pt x="3018" y="17958"/>
                    </a:lnTo>
                    <a:lnTo>
                      <a:pt x="2799" y="17982"/>
                    </a:lnTo>
                    <a:lnTo>
                      <a:pt x="2702" y="18031"/>
                    </a:lnTo>
                    <a:lnTo>
                      <a:pt x="2629" y="18079"/>
                    </a:lnTo>
                    <a:lnTo>
                      <a:pt x="2604" y="18128"/>
                    </a:lnTo>
                    <a:lnTo>
                      <a:pt x="2604" y="18177"/>
                    </a:lnTo>
                    <a:lnTo>
                      <a:pt x="2653" y="18250"/>
                    </a:lnTo>
                    <a:lnTo>
                      <a:pt x="2702" y="18274"/>
                    </a:lnTo>
                    <a:lnTo>
                      <a:pt x="2775" y="18298"/>
                    </a:lnTo>
                    <a:lnTo>
                      <a:pt x="2848" y="18323"/>
                    </a:lnTo>
                    <a:lnTo>
                      <a:pt x="3018" y="18323"/>
                    </a:lnTo>
                    <a:lnTo>
                      <a:pt x="3164" y="18298"/>
                    </a:lnTo>
                    <a:lnTo>
                      <a:pt x="3237" y="18323"/>
                    </a:lnTo>
                    <a:lnTo>
                      <a:pt x="3213" y="18517"/>
                    </a:lnTo>
                    <a:lnTo>
                      <a:pt x="2848" y="18566"/>
                    </a:lnTo>
                    <a:lnTo>
                      <a:pt x="2677" y="18615"/>
                    </a:lnTo>
                    <a:lnTo>
                      <a:pt x="2604" y="18663"/>
                    </a:lnTo>
                    <a:lnTo>
                      <a:pt x="2531" y="18712"/>
                    </a:lnTo>
                    <a:lnTo>
                      <a:pt x="2507" y="18761"/>
                    </a:lnTo>
                    <a:lnTo>
                      <a:pt x="2507" y="18785"/>
                    </a:lnTo>
                    <a:lnTo>
                      <a:pt x="2531" y="18809"/>
                    </a:lnTo>
                    <a:lnTo>
                      <a:pt x="2556" y="18834"/>
                    </a:lnTo>
                    <a:lnTo>
                      <a:pt x="2702" y="18882"/>
                    </a:lnTo>
                    <a:lnTo>
                      <a:pt x="3164" y="18882"/>
                    </a:lnTo>
                    <a:lnTo>
                      <a:pt x="3115" y="19223"/>
                    </a:lnTo>
                    <a:lnTo>
                      <a:pt x="2799" y="19199"/>
                    </a:lnTo>
                    <a:lnTo>
                      <a:pt x="2677" y="19199"/>
                    </a:lnTo>
                    <a:lnTo>
                      <a:pt x="2580" y="19223"/>
                    </a:lnTo>
                    <a:lnTo>
                      <a:pt x="2483" y="19247"/>
                    </a:lnTo>
                    <a:lnTo>
                      <a:pt x="2410" y="19320"/>
                    </a:lnTo>
                    <a:lnTo>
                      <a:pt x="2410" y="19369"/>
                    </a:lnTo>
                    <a:lnTo>
                      <a:pt x="2410" y="19393"/>
                    </a:lnTo>
                    <a:lnTo>
                      <a:pt x="2483" y="19466"/>
                    </a:lnTo>
                    <a:lnTo>
                      <a:pt x="2580" y="19515"/>
                    </a:lnTo>
                    <a:lnTo>
                      <a:pt x="2702" y="19564"/>
                    </a:lnTo>
                    <a:lnTo>
                      <a:pt x="2799" y="19564"/>
                    </a:lnTo>
                    <a:lnTo>
                      <a:pt x="3042" y="19612"/>
                    </a:lnTo>
                    <a:lnTo>
                      <a:pt x="3018" y="19807"/>
                    </a:lnTo>
                    <a:lnTo>
                      <a:pt x="2896" y="19807"/>
                    </a:lnTo>
                    <a:lnTo>
                      <a:pt x="2556" y="19856"/>
                    </a:lnTo>
                    <a:lnTo>
                      <a:pt x="2483" y="19880"/>
                    </a:lnTo>
                    <a:lnTo>
                      <a:pt x="2434" y="19904"/>
                    </a:lnTo>
                    <a:lnTo>
                      <a:pt x="2337" y="20001"/>
                    </a:lnTo>
                    <a:lnTo>
                      <a:pt x="2312" y="20026"/>
                    </a:lnTo>
                    <a:lnTo>
                      <a:pt x="2337" y="20074"/>
                    </a:lnTo>
                    <a:lnTo>
                      <a:pt x="2434" y="20123"/>
                    </a:lnTo>
                    <a:lnTo>
                      <a:pt x="2531" y="20147"/>
                    </a:lnTo>
                    <a:lnTo>
                      <a:pt x="2726" y="20172"/>
                    </a:lnTo>
                    <a:lnTo>
                      <a:pt x="2507" y="20269"/>
                    </a:lnTo>
                    <a:lnTo>
                      <a:pt x="2288" y="20366"/>
                    </a:lnTo>
                    <a:lnTo>
                      <a:pt x="1801" y="20512"/>
                    </a:lnTo>
                    <a:lnTo>
                      <a:pt x="1655" y="20537"/>
                    </a:lnTo>
                    <a:lnTo>
                      <a:pt x="1485" y="20561"/>
                    </a:lnTo>
                    <a:lnTo>
                      <a:pt x="1315" y="20537"/>
                    </a:lnTo>
                    <a:lnTo>
                      <a:pt x="1145" y="20488"/>
                    </a:lnTo>
                    <a:lnTo>
                      <a:pt x="1120" y="20464"/>
                    </a:lnTo>
                    <a:lnTo>
                      <a:pt x="1096" y="20415"/>
                    </a:lnTo>
                    <a:lnTo>
                      <a:pt x="1096" y="20391"/>
                    </a:lnTo>
                    <a:lnTo>
                      <a:pt x="1096" y="20342"/>
                    </a:lnTo>
                    <a:lnTo>
                      <a:pt x="1145" y="20245"/>
                    </a:lnTo>
                    <a:lnTo>
                      <a:pt x="1242" y="20123"/>
                    </a:lnTo>
                    <a:lnTo>
                      <a:pt x="1485" y="19929"/>
                    </a:lnTo>
                    <a:lnTo>
                      <a:pt x="1631" y="19831"/>
                    </a:lnTo>
                    <a:lnTo>
                      <a:pt x="1680" y="19807"/>
                    </a:lnTo>
                    <a:lnTo>
                      <a:pt x="1704" y="19758"/>
                    </a:lnTo>
                    <a:lnTo>
                      <a:pt x="1704" y="19710"/>
                    </a:lnTo>
                    <a:lnTo>
                      <a:pt x="1704" y="19661"/>
                    </a:lnTo>
                    <a:lnTo>
                      <a:pt x="1728" y="19588"/>
                    </a:lnTo>
                    <a:lnTo>
                      <a:pt x="1826" y="18785"/>
                    </a:lnTo>
                    <a:lnTo>
                      <a:pt x="1923" y="18006"/>
                    </a:lnTo>
                    <a:lnTo>
                      <a:pt x="2045" y="16425"/>
                    </a:lnTo>
                    <a:lnTo>
                      <a:pt x="2142" y="14843"/>
                    </a:lnTo>
                    <a:lnTo>
                      <a:pt x="2264" y="13237"/>
                    </a:lnTo>
                    <a:lnTo>
                      <a:pt x="2410" y="11631"/>
                    </a:lnTo>
                    <a:lnTo>
                      <a:pt x="2531" y="10025"/>
                    </a:lnTo>
                    <a:lnTo>
                      <a:pt x="2556" y="9368"/>
                    </a:lnTo>
                    <a:lnTo>
                      <a:pt x="2580" y="8663"/>
                    </a:lnTo>
                    <a:lnTo>
                      <a:pt x="2580" y="8322"/>
                    </a:lnTo>
                    <a:lnTo>
                      <a:pt x="2580" y="7981"/>
                    </a:lnTo>
                    <a:lnTo>
                      <a:pt x="2531" y="7641"/>
                    </a:lnTo>
                    <a:lnTo>
                      <a:pt x="2483" y="7324"/>
                    </a:lnTo>
                    <a:lnTo>
                      <a:pt x="2483" y="7251"/>
                    </a:lnTo>
                    <a:lnTo>
                      <a:pt x="2458" y="7178"/>
                    </a:lnTo>
                    <a:lnTo>
                      <a:pt x="2434" y="7130"/>
                    </a:lnTo>
                    <a:lnTo>
                      <a:pt x="2410" y="7105"/>
                    </a:lnTo>
                    <a:lnTo>
                      <a:pt x="2337" y="7057"/>
                    </a:lnTo>
                    <a:lnTo>
                      <a:pt x="2239" y="7057"/>
                    </a:lnTo>
                    <a:lnTo>
                      <a:pt x="2166" y="7105"/>
                    </a:lnTo>
                    <a:lnTo>
                      <a:pt x="2020" y="7130"/>
                    </a:lnTo>
                    <a:lnTo>
                      <a:pt x="1899" y="7154"/>
                    </a:lnTo>
                    <a:lnTo>
                      <a:pt x="1826" y="7227"/>
                    </a:lnTo>
                    <a:lnTo>
                      <a:pt x="1801" y="7300"/>
                    </a:lnTo>
                    <a:lnTo>
                      <a:pt x="1801" y="7349"/>
                    </a:lnTo>
                    <a:lnTo>
                      <a:pt x="1801" y="7397"/>
                    </a:lnTo>
                    <a:lnTo>
                      <a:pt x="1874" y="7446"/>
                    </a:lnTo>
                    <a:lnTo>
                      <a:pt x="1923" y="7470"/>
                    </a:lnTo>
                    <a:lnTo>
                      <a:pt x="1899" y="7519"/>
                    </a:lnTo>
                    <a:lnTo>
                      <a:pt x="1704" y="7519"/>
                    </a:lnTo>
                    <a:lnTo>
                      <a:pt x="1631" y="7543"/>
                    </a:lnTo>
                    <a:lnTo>
                      <a:pt x="1558" y="7592"/>
                    </a:lnTo>
                    <a:lnTo>
                      <a:pt x="1534" y="7665"/>
                    </a:lnTo>
                    <a:lnTo>
                      <a:pt x="1534" y="7714"/>
                    </a:lnTo>
                    <a:lnTo>
                      <a:pt x="1558" y="7738"/>
                    </a:lnTo>
                    <a:lnTo>
                      <a:pt x="1631" y="7811"/>
                    </a:lnTo>
                    <a:lnTo>
                      <a:pt x="1753" y="7860"/>
                    </a:lnTo>
                    <a:lnTo>
                      <a:pt x="1728" y="7957"/>
                    </a:lnTo>
                    <a:lnTo>
                      <a:pt x="1582" y="7957"/>
                    </a:lnTo>
                    <a:lnTo>
                      <a:pt x="1461" y="8006"/>
                    </a:lnTo>
                    <a:lnTo>
                      <a:pt x="1412" y="8054"/>
                    </a:lnTo>
                    <a:lnTo>
                      <a:pt x="1388" y="8127"/>
                    </a:lnTo>
                    <a:lnTo>
                      <a:pt x="1412" y="8200"/>
                    </a:lnTo>
                    <a:lnTo>
                      <a:pt x="1461" y="8249"/>
                    </a:lnTo>
                    <a:lnTo>
                      <a:pt x="1534" y="8273"/>
                    </a:lnTo>
                    <a:lnTo>
                      <a:pt x="1631" y="8298"/>
                    </a:lnTo>
                    <a:lnTo>
                      <a:pt x="1582" y="8468"/>
                    </a:lnTo>
                    <a:lnTo>
                      <a:pt x="1437" y="8468"/>
                    </a:lnTo>
                    <a:lnTo>
                      <a:pt x="1364" y="8517"/>
                    </a:lnTo>
                    <a:lnTo>
                      <a:pt x="1291" y="8541"/>
                    </a:lnTo>
                    <a:lnTo>
                      <a:pt x="1291" y="8590"/>
                    </a:lnTo>
                    <a:lnTo>
                      <a:pt x="1291" y="8638"/>
                    </a:lnTo>
                    <a:lnTo>
                      <a:pt x="1339" y="8687"/>
                    </a:lnTo>
                    <a:lnTo>
                      <a:pt x="1388" y="8736"/>
                    </a:lnTo>
                    <a:lnTo>
                      <a:pt x="1509" y="8760"/>
                    </a:lnTo>
                    <a:lnTo>
                      <a:pt x="1485" y="8833"/>
                    </a:lnTo>
                    <a:lnTo>
                      <a:pt x="1461" y="8930"/>
                    </a:lnTo>
                    <a:lnTo>
                      <a:pt x="1315" y="8955"/>
                    </a:lnTo>
                    <a:lnTo>
                      <a:pt x="1242" y="8979"/>
                    </a:lnTo>
                    <a:lnTo>
                      <a:pt x="1193" y="9028"/>
                    </a:lnTo>
                    <a:lnTo>
                      <a:pt x="1169" y="9076"/>
                    </a:lnTo>
                    <a:lnTo>
                      <a:pt x="1169" y="9149"/>
                    </a:lnTo>
                    <a:lnTo>
                      <a:pt x="1218" y="9198"/>
                    </a:lnTo>
                    <a:lnTo>
                      <a:pt x="1242" y="9222"/>
                    </a:lnTo>
                    <a:lnTo>
                      <a:pt x="1364" y="9271"/>
                    </a:lnTo>
                    <a:lnTo>
                      <a:pt x="1364" y="9295"/>
                    </a:lnTo>
                    <a:lnTo>
                      <a:pt x="1315" y="9320"/>
                    </a:lnTo>
                    <a:lnTo>
                      <a:pt x="1169" y="9344"/>
                    </a:lnTo>
                    <a:lnTo>
                      <a:pt x="1096" y="9393"/>
                    </a:lnTo>
                    <a:lnTo>
                      <a:pt x="1047" y="9441"/>
                    </a:lnTo>
                    <a:lnTo>
                      <a:pt x="1023" y="9539"/>
                    </a:lnTo>
                    <a:lnTo>
                      <a:pt x="1047" y="9563"/>
                    </a:lnTo>
                    <a:lnTo>
                      <a:pt x="1072" y="9612"/>
                    </a:lnTo>
                    <a:lnTo>
                      <a:pt x="1120" y="9636"/>
                    </a:lnTo>
                    <a:lnTo>
                      <a:pt x="1169" y="9660"/>
                    </a:lnTo>
                    <a:lnTo>
                      <a:pt x="1291" y="9660"/>
                    </a:lnTo>
                    <a:lnTo>
                      <a:pt x="1266" y="9733"/>
                    </a:lnTo>
                    <a:lnTo>
                      <a:pt x="1145" y="9733"/>
                    </a:lnTo>
                    <a:lnTo>
                      <a:pt x="1072" y="9758"/>
                    </a:lnTo>
                    <a:lnTo>
                      <a:pt x="1023" y="9806"/>
                    </a:lnTo>
                    <a:lnTo>
                      <a:pt x="999" y="9879"/>
                    </a:lnTo>
                    <a:lnTo>
                      <a:pt x="1023" y="9952"/>
                    </a:lnTo>
                    <a:lnTo>
                      <a:pt x="1120" y="10001"/>
                    </a:lnTo>
                    <a:lnTo>
                      <a:pt x="1218" y="10025"/>
                    </a:lnTo>
                    <a:lnTo>
                      <a:pt x="1169" y="10269"/>
                    </a:lnTo>
                    <a:lnTo>
                      <a:pt x="1096" y="10244"/>
                    </a:lnTo>
                    <a:lnTo>
                      <a:pt x="1023" y="10269"/>
                    </a:lnTo>
                    <a:lnTo>
                      <a:pt x="974" y="10293"/>
                    </a:lnTo>
                    <a:lnTo>
                      <a:pt x="926" y="10342"/>
                    </a:lnTo>
                    <a:lnTo>
                      <a:pt x="926" y="10390"/>
                    </a:lnTo>
                    <a:lnTo>
                      <a:pt x="926" y="10439"/>
                    </a:lnTo>
                    <a:lnTo>
                      <a:pt x="950" y="10488"/>
                    </a:lnTo>
                    <a:lnTo>
                      <a:pt x="999" y="10536"/>
                    </a:lnTo>
                    <a:lnTo>
                      <a:pt x="1096" y="10609"/>
                    </a:lnTo>
                    <a:lnTo>
                      <a:pt x="1072" y="10634"/>
                    </a:lnTo>
                    <a:lnTo>
                      <a:pt x="1047" y="10682"/>
                    </a:lnTo>
                    <a:lnTo>
                      <a:pt x="1047" y="10755"/>
                    </a:lnTo>
                    <a:lnTo>
                      <a:pt x="1047" y="10804"/>
                    </a:lnTo>
                    <a:lnTo>
                      <a:pt x="1145" y="11096"/>
                    </a:lnTo>
                    <a:lnTo>
                      <a:pt x="1169" y="11291"/>
                    </a:lnTo>
                    <a:lnTo>
                      <a:pt x="1193" y="11461"/>
                    </a:lnTo>
                    <a:lnTo>
                      <a:pt x="1193" y="11631"/>
                    </a:lnTo>
                    <a:lnTo>
                      <a:pt x="1120" y="11777"/>
                    </a:lnTo>
                    <a:lnTo>
                      <a:pt x="1096" y="11826"/>
                    </a:lnTo>
                    <a:lnTo>
                      <a:pt x="1023" y="11875"/>
                    </a:lnTo>
                    <a:lnTo>
                      <a:pt x="950" y="11923"/>
                    </a:lnTo>
                    <a:lnTo>
                      <a:pt x="780" y="11923"/>
                    </a:lnTo>
                    <a:lnTo>
                      <a:pt x="707" y="11875"/>
                    </a:lnTo>
                    <a:lnTo>
                      <a:pt x="658" y="11826"/>
                    </a:lnTo>
                    <a:lnTo>
                      <a:pt x="609" y="11753"/>
                    </a:lnTo>
                    <a:lnTo>
                      <a:pt x="512" y="11607"/>
                    </a:lnTo>
                    <a:lnTo>
                      <a:pt x="463" y="11437"/>
                    </a:lnTo>
                    <a:lnTo>
                      <a:pt x="463" y="11315"/>
                    </a:lnTo>
                    <a:lnTo>
                      <a:pt x="463" y="11193"/>
                    </a:lnTo>
                    <a:lnTo>
                      <a:pt x="512" y="10974"/>
                    </a:lnTo>
                    <a:lnTo>
                      <a:pt x="585" y="10974"/>
                    </a:lnTo>
                    <a:lnTo>
                      <a:pt x="634" y="10950"/>
                    </a:lnTo>
                    <a:lnTo>
                      <a:pt x="658" y="10901"/>
                    </a:lnTo>
                    <a:lnTo>
                      <a:pt x="658" y="10853"/>
                    </a:lnTo>
                    <a:lnTo>
                      <a:pt x="609" y="10658"/>
                    </a:lnTo>
                    <a:lnTo>
                      <a:pt x="585" y="10463"/>
                    </a:lnTo>
                    <a:lnTo>
                      <a:pt x="561" y="10074"/>
                    </a:lnTo>
                    <a:lnTo>
                      <a:pt x="585" y="9660"/>
                    </a:lnTo>
                    <a:lnTo>
                      <a:pt x="634" y="9271"/>
                    </a:lnTo>
                    <a:lnTo>
                      <a:pt x="731" y="8882"/>
                    </a:lnTo>
                    <a:lnTo>
                      <a:pt x="828" y="8492"/>
                    </a:lnTo>
                    <a:lnTo>
                      <a:pt x="1072" y="7714"/>
                    </a:lnTo>
                    <a:lnTo>
                      <a:pt x="1218" y="7227"/>
                    </a:lnTo>
                    <a:lnTo>
                      <a:pt x="1412" y="6740"/>
                    </a:lnTo>
                    <a:lnTo>
                      <a:pt x="1631" y="6302"/>
                    </a:lnTo>
                    <a:lnTo>
                      <a:pt x="1753" y="6108"/>
                    </a:lnTo>
                    <a:lnTo>
                      <a:pt x="1899" y="5913"/>
                    </a:lnTo>
                    <a:lnTo>
                      <a:pt x="2045" y="5743"/>
                    </a:lnTo>
                    <a:lnTo>
                      <a:pt x="2215" y="5572"/>
                    </a:lnTo>
                    <a:lnTo>
                      <a:pt x="2385" y="5402"/>
                    </a:lnTo>
                    <a:lnTo>
                      <a:pt x="2580" y="5280"/>
                    </a:lnTo>
                    <a:lnTo>
                      <a:pt x="2799" y="5159"/>
                    </a:lnTo>
                    <a:lnTo>
                      <a:pt x="3042" y="5061"/>
                    </a:lnTo>
                    <a:lnTo>
                      <a:pt x="3286" y="4964"/>
                    </a:lnTo>
                    <a:lnTo>
                      <a:pt x="3553" y="4891"/>
                    </a:lnTo>
                    <a:lnTo>
                      <a:pt x="3845" y="4842"/>
                    </a:lnTo>
                    <a:lnTo>
                      <a:pt x="4113" y="4818"/>
                    </a:lnTo>
                    <a:lnTo>
                      <a:pt x="4162" y="4842"/>
                    </a:lnTo>
                    <a:lnTo>
                      <a:pt x="4259" y="4818"/>
                    </a:lnTo>
                    <a:close/>
                    <a:moveTo>
                      <a:pt x="4259" y="0"/>
                    </a:moveTo>
                    <a:lnTo>
                      <a:pt x="4016" y="25"/>
                    </a:lnTo>
                    <a:lnTo>
                      <a:pt x="3797" y="98"/>
                    </a:lnTo>
                    <a:lnTo>
                      <a:pt x="3675" y="98"/>
                    </a:lnTo>
                    <a:lnTo>
                      <a:pt x="3578" y="146"/>
                    </a:lnTo>
                    <a:lnTo>
                      <a:pt x="3334" y="244"/>
                    </a:lnTo>
                    <a:lnTo>
                      <a:pt x="3140" y="390"/>
                    </a:lnTo>
                    <a:lnTo>
                      <a:pt x="2945" y="536"/>
                    </a:lnTo>
                    <a:lnTo>
                      <a:pt x="2799" y="682"/>
                    </a:lnTo>
                    <a:lnTo>
                      <a:pt x="2677" y="852"/>
                    </a:lnTo>
                    <a:lnTo>
                      <a:pt x="2556" y="1047"/>
                    </a:lnTo>
                    <a:lnTo>
                      <a:pt x="2458" y="1241"/>
                    </a:lnTo>
                    <a:lnTo>
                      <a:pt x="2385" y="1436"/>
                    </a:lnTo>
                    <a:lnTo>
                      <a:pt x="2337" y="1655"/>
                    </a:lnTo>
                    <a:lnTo>
                      <a:pt x="2288" y="1850"/>
                    </a:lnTo>
                    <a:lnTo>
                      <a:pt x="2264" y="2069"/>
                    </a:lnTo>
                    <a:lnTo>
                      <a:pt x="2264" y="2263"/>
                    </a:lnTo>
                    <a:lnTo>
                      <a:pt x="2288" y="2434"/>
                    </a:lnTo>
                    <a:lnTo>
                      <a:pt x="2312" y="2628"/>
                    </a:lnTo>
                    <a:lnTo>
                      <a:pt x="2361" y="2823"/>
                    </a:lnTo>
                    <a:lnTo>
                      <a:pt x="2434" y="2993"/>
                    </a:lnTo>
                    <a:lnTo>
                      <a:pt x="2507" y="3164"/>
                    </a:lnTo>
                    <a:lnTo>
                      <a:pt x="2604" y="3310"/>
                    </a:lnTo>
                    <a:lnTo>
                      <a:pt x="2702" y="3480"/>
                    </a:lnTo>
                    <a:lnTo>
                      <a:pt x="2823" y="3626"/>
                    </a:lnTo>
                    <a:lnTo>
                      <a:pt x="2945" y="3748"/>
                    </a:lnTo>
                    <a:lnTo>
                      <a:pt x="3067" y="3869"/>
                    </a:lnTo>
                    <a:lnTo>
                      <a:pt x="3213" y="3991"/>
                    </a:lnTo>
                    <a:lnTo>
                      <a:pt x="3383" y="4088"/>
                    </a:lnTo>
                    <a:lnTo>
                      <a:pt x="3553" y="4161"/>
                    </a:lnTo>
                    <a:lnTo>
                      <a:pt x="3724" y="4210"/>
                    </a:lnTo>
                    <a:lnTo>
                      <a:pt x="3894" y="4258"/>
                    </a:lnTo>
                    <a:lnTo>
                      <a:pt x="3894" y="4404"/>
                    </a:lnTo>
                    <a:lnTo>
                      <a:pt x="3553" y="4429"/>
                    </a:lnTo>
                    <a:lnTo>
                      <a:pt x="3261" y="4502"/>
                    </a:lnTo>
                    <a:lnTo>
                      <a:pt x="2969" y="4575"/>
                    </a:lnTo>
                    <a:lnTo>
                      <a:pt x="2702" y="4696"/>
                    </a:lnTo>
                    <a:lnTo>
                      <a:pt x="2458" y="4818"/>
                    </a:lnTo>
                    <a:lnTo>
                      <a:pt x="2239" y="4964"/>
                    </a:lnTo>
                    <a:lnTo>
                      <a:pt x="2020" y="5110"/>
                    </a:lnTo>
                    <a:lnTo>
                      <a:pt x="1826" y="5305"/>
                    </a:lnTo>
                    <a:lnTo>
                      <a:pt x="1655" y="5499"/>
                    </a:lnTo>
                    <a:lnTo>
                      <a:pt x="1485" y="5694"/>
                    </a:lnTo>
                    <a:lnTo>
                      <a:pt x="1339" y="5937"/>
                    </a:lnTo>
                    <a:lnTo>
                      <a:pt x="1193" y="6156"/>
                    </a:lnTo>
                    <a:lnTo>
                      <a:pt x="1072" y="6400"/>
                    </a:lnTo>
                    <a:lnTo>
                      <a:pt x="853" y="6935"/>
                    </a:lnTo>
                    <a:lnTo>
                      <a:pt x="658" y="7470"/>
                    </a:lnTo>
                    <a:lnTo>
                      <a:pt x="366" y="8492"/>
                    </a:lnTo>
                    <a:lnTo>
                      <a:pt x="244" y="9003"/>
                    </a:lnTo>
                    <a:lnTo>
                      <a:pt x="147" y="9514"/>
                    </a:lnTo>
                    <a:lnTo>
                      <a:pt x="123" y="9782"/>
                    </a:lnTo>
                    <a:lnTo>
                      <a:pt x="123" y="10098"/>
                    </a:lnTo>
                    <a:lnTo>
                      <a:pt x="147" y="10415"/>
                    </a:lnTo>
                    <a:lnTo>
                      <a:pt x="171" y="10561"/>
                    </a:lnTo>
                    <a:lnTo>
                      <a:pt x="220" y="10682"/>
                    </a:lnTo>
                    <a:lnTo>
                      <a:pt x="147" y="10755"/>
                    </a:lnTo>
                    <a:lnTo>
                      <a:pt x="74" y="10853"/>
                    </a:lnTo>
                    <a:lnTo>
                      <a:pt x="25" y="10974"/>
                    </a:lnTo>
                    <a:lnTo>
                      <a:pt x="1" y="11096"/>
                    </a:lnTo>
                    <a:lnTo>
                      <a:pt x="1" y="11339"/>
                    </a:lnTo>
                    <a:lnTo>
                      <a:pt x="25" y="11558"/>
                    </a:lnTo>
                    <a:lnTo>
                      <a:pt x="74" y="11704"/>
                    </a:lnTo>
                    <a:lnTo>
                      <a:pt x="123" y="11826"/>
                    </a:lnTo>
                    <a:lnTo>
                      <a:pt x="196" y="11972"/>
                    </a:lnTo>
                    <a:lnTo>
                      <a:pt x="269" y="12093"/>
                    </a:lnTo>
                    <a:lnTo>
                      <a:pt x="366" y="12191"/>
                    </a:lnTo>
                    <a:lnTo>
                      <a:pt x="488" y="12264"/>
                    </a:lnTo>
                    <a:lnTo>
                      <a:pt x="609" y="12337"/>
                    </a:lnTo>
                    <a:lnTo>
                      <a:pt x="755" y="12361"/>
                    </a:lnTo>
                    <a:lnTo>
                      <a:pt x="926" y="12385"/>
                    </a:lnTo>
                    <a:lnTo>
                      <a:pt x="1072" y="12361"/>
                    </a:lnTo>
                    <a:lnTo>
                      <a:pt x="1193" y="12312"/>
                    </a:lnTo>
                    <a:lnTo>
                      <a:pt x="1291" y="12264"/>
                    </a:lnTo>
                    <a:lnTo>
                      <a:pt x="1388" y="12166"/>
                    </a:lnTo>
                    <a:lnTo>
                      <a:pt x="1461" y="12069"/>
                    </a:lnTo>
                    <a:lnTo>
                      <a:pt x="1509" y="11947"/>
                    </a:lnTo>
                    <a:lnTo>
                      <a:pt x="1534" y="11802"/>
                    </a:lnTo>
                    <a:lnTo>
                      <a:pt x="1582" y="11510"/>
                    </a:lnTo>
                    <a:lnTo>
                      <a:pt x="1582" y="11218"/>
                    </a:lnTo>
                    <a:lnTo>
                      <a:pt x="1534" y="10950"/>
                    </a:lnTo>
                    <a:lnTo>
                      <a:pt x="1461" y="10707"/>
                    </a:lnTo>
                    <a:lnTo>
                      <a:pt x="1437" y="10658"/>
                    </a:lnTo>
                    <a:lnTo>
                      <a:pt x="1485" y="10536"/>
                    </a:lnTo>
                    <a:lnTo>
                      <a:pt x="1509" y="10488"/>
                    </a:lnTo>
                    <a:lnTo>
                      <a:pt x="1534" y="10269"/>
                    </a:lnTo>
                    <a:lnTo>
                      <a:pt x="1582" y="10025"/>
                    </a:lnTo>
                    <a:lnTo>
                      <a:pt x="1704" y="9539"/>
                    </a:lnTo>
                    <a:lnTo>
                      <a:pt x="1850" y="9028"/>
                    </a:lnTo>
                    <a:lnTo>
                      <a:pt x="2142" y="8103"/>
                    </a:lnTo>
                    <a:lnTo>
                      <a:pt x="2118" y="9344"/>
                    </a:lnTo>
                    <a:lnTo>
                      <a:pt x="2045" y="10585"/>
                    </a:lnTo>
                    <a:lnTo>
                      <a:pt x="1947" y="11826"/>
                    </a:lnTo>
                    <a:lnTo>
                      <a:pt x="1826" y="13067"/>
                    </a:lnTo>
                    <a:lnTo>
                      <a:pt x="1680" y="14648"/>
                    </a:lnTo>
                    <a:lnTo>
                      <a:pt x="1558" y="16254"/>
                    </a:lnTo>
                    <a:lnTo>
                      <a:pt x="1412" y="17860"/>
                    </a:lnTo>
                    <a:lnTo>
                      <a:pt x="1339" y="18663"/>
                    </a:lnTo>
                    <a:lnTo>
                      <a:pt x="1218" y="19442"/>
                    </a:lnTo>
                    <a:lnTo>
                      <a:pt x="1242" y="19564"/>
                    </a:lnTo>
                    <a:lnTo>
                      <a:pt x="1120" y="19612"/>
                    </a:lnTo>
                    <a:lnTo>
                      <a:pt x="1023" y="19661"/>
                    </a:lnTo>
                    <a:lnTo>
                      <a:pt x="950" y="19734"/>
                    </a:lnTo>
                    <a:lnTo>
                      <a:pt x="853" y="19831"/>
                    </a:lnTo>
                    <a:lnTo>
                      <a:pt x="731" y="20026"/>
                    </a:lnTo>
                    <a:lnTo>
                      <a:pt x="634" y="20245"/>
                    </a:lnTo>
                    <a:lnTo>
                      <a:pt x="634" y="20342"/>
                    </a:lnTo>
                    <a:lnTo>
                      <a:pt x="609" y="20464"/>
                    </a:lnTo>
                    <a:lnTo>
                      <a:pt x="634" y="20561"/>
                    </a:lnTo>
                    <a:lnTo>
                      <a:pt x="658" y="20683"/>
                    </a:lnTo>
                    <a:lnTo>
                      <a:pt x="731" y="20780"/>
                    </a:lnTo>
                    <a:lnTo>
                      <a:pt x="804" y="20853"/>
                    </a:lnTo>
                    <a:lnTo>
                      <a:pt x="901" y="20926"/>
                    </a:lnTo>
                    <a:lnTo>
                      <a:pt x="1023" y="20999"/>
                    </a:lnTo>
                    <a:lnTo>
                      <a:pt x="1145" y="21023"/>
                    </a:lnTo>
                    <a:lnTo>
                      <a:pt x="1266" y="21048"/>
                    </a:lnTo>
                    <a:lnTo>
                      <a:pt x="1558" y="21072"/>
                    </a:lnTo>
                    <a:lnTo>
                      <a:pt x="1874" y="21048"/>
                    </a:lnTo>
                    <a:lnTo>
                      <a:pt x="2191" y="20975"/>
                    </a:lnTo>
                    <a:lnTo>
                      <a:pt x="2483" y="20877"/>
                    </a:lnTo>
                    <a:lnTo>
                      <a:pt x="2775" y="20731"/>
                    </a:lnTo>
                    <a:lnTo>
                      <a:pt x="3042" y="20610"/>
                    </a:lnTo>
                    <a:lnTo>
                      <a:pt x="3261" y="20439"/>
                    </a:lnTo>
                    <a:lnTo>
                      <a:pt x="3334" y="20366"/>
                    </a:lnTo>
                    <a:lnTo>
                      <a:pt x="3359" y="20293"/>
                    </a:lnTo>
                    <a:lnTo>
                      <a:pt x="3383" y="20269"/>
                    </a:lnTo>
                    <a:lnTo>
                      <a:pt x="3456" y="20172"/>
                    </a:lnTo>
                    <a:lnTo>
                      <a:pt x="3480" y="20050"/>
                    </a:lnTo>
                    <a:lnTo>
                      <a:pt x="3529" y="19807"/>
                    </a:lnTo>
                    <a:lnTo>
                      <a:pt x="3699" y="18542"/>
                    </a:lnTo>
                    <a:lnTo>
                      <a:pt x="3870" y="16984"/>
                    </a:lnTo>
                    <a:lnTo>
                      <a:pt x="4040" y="15427"/>
                    </a:lnTo>
                    <a:lnTo>
                      <a:pt x="4064" y="15184"/>
                    </a:lnTo>
                    <a:lnTo>
                      <a:pt x="4089" y="15111"/>
                    </a:lnTo>
                    <a:lnTo>
                      <a:pt x="4089" y="15062"/>
                    </a:lnTo>
                    <a:lnTo>
                      <a:pt x="4186" y="14089"/>
                    </a:lnTo>
                    <a:lnTo>
                      <a:pt x="4186" y="14040"/>
                    </a:lnTo>
                    <a:lnTo>
                      <a:pt x="4186" y="13991"/>
                    </a:lnTo>
                    <a:lnTo>
                      <a:pt x="4186" y="13967"/>
                    </a:lnTo>
                    <a:lnTo>
                      <a:pt x="4210" y="13870"/>
                    </a:lnTo>
                    <a:lnTo>
                      <a:pt x="4308" y="14186"/>
                    </a:lnTo>
                    <a:lnTo>
                      <a:pt x="4454" y="14892"/>
                    </a:lnTo>
                    <a:lnTo>
                      <a:pt x="4575" y="15597"/>
                    </a:lnTo>
                    <a:lnTo>
                      <a:pt x="4673" y="16327"/>
                    </a:lnTo>
                    <a:lnTo>
                      <a:pt x="4721" y="17057"/>
                    </a:lnTo>
                    <a:lnTo>
                      <a:pt x="4843" y="18493"/>
                    </a:lnTo>
                    <a:lnTo>
                      <a:pt x="4916" y="19223"/>
                    </a:lnTo>
                    <a:lnTo>
                      <a:pt x="5013" y="19953"/>
                    </a:lnTo>
                    <a:lnTo>
                      <a:pt x="5038" y="20147"/>
                    </a:lnTo>
                    <a:lnTo>
                      <a:pt x="5111" y="20342"/>
                    </a:lnTo>
                    <a:lnTo>
                      <a:pt x="5208" y="20537"/>
                    </a:lnTo>
                    <a:lnTo>
                      <a:pt x="5354" y="20683"/>
                    </a:lnTo>
                    <a:lnTo>
                      <a:pt x="5500" y="20780"/>
                    </a:lnTo>
                    <a:lnTo>
                      <a:pt x="5670" y="20853"/>
                    </a:lnTo>
                    <a:lnTo>
                      <a:pt x="5865" y="20877"/>
                    </a:lnTo>
                    <a:lnTo>
                      <a:pt x="6084" y="20853"/>
                    </a:lnTo>
                    <a:lnTo>
                      <a:pt x="6303" y="20877"/>
                    </a:lnTo>
                    <a:lnTo>
                      <a:pt x="6522" y="20902"/>
                    </a:lnTo>
                    <a:lnTo>
                      <a:pt x="6741" y="20877"/>
                    </a:lnTo>
                    <a:lnTo>
                      <a:pt x="6936" y="20853"/>
                    </a:lnTo>
                    <a:lnTo>
                      <a:pt x="7155" y="20780"/>
                    </a:lnTo>
                    <a:lnTo>
                      <a:pt x="7325" y="20683"/>
                    </a:lnTo>
                    <a:lnTo>
                      <a:pt x="7495" y="20561"/>
                    </a:lnTo>
                    <a:lnTo>
                      <a:pt x="7666" y="20391"/>
                    </a:lnTo>
                    <a:lnTo>
                      <a:pt x="7714" y="20293"/>
                    </a:lnTo>
                    <a:lnTo>
                      <a:pt x="7739" y="20220"/>
                    </a:lnTo>
                    <a:lnTo>
                      <a:pt x="7739" y="20123"/>
                    </a:lnTo>
                    <a:lnTo>
                      <a:pt x="7739" y="20026"/>
                    </a:lnTo>
                    <a:lnTo>
                      <a:pt x="7739" y="19929"/>
                    </a:lnTo>
                    <a:lnTo>
                      <a:pt x="7690" y="19831"/>
                    </a:lnTo>
                    <a:lnTo>
                      <a:pt x="7666" y="19758"/>
                    </a:lnTo>
                    <a:lnTo>
                      <a:pt x="7593" y="19685"/>
                    </a:lnTo>
                    <a:lnTo>
                      <a:pt x="7495" y="19612"/>
                    </a:lnTo>
                    <a:lnTo>
                      <a:pt x="7374" y="19539"/>
                    </a:lnTo>
                    <a:lnTo>
                      <a:pt x="7130" y="19442"/>
                    </a:lnTo>
                    <a:lnTo>
                      <a:pt x="7130" y="19418"/>
                    </a:lnTo>
                    <a:lnTo>
                      <a:pt x="7057" y="19126"/>
                    </a:lnTo>
                    <a:lnTo>
                      <a:pt x="7009" y="18809"/>
                    </a:lnTo>
                    <a:lnTo>
                      <a:pt x="6984" y="18152"/>
                    </a:lnTo>
                    <a:lnTo>
                      <a:pt x="6936" y="16546"/>
                    </a:lnTo>
                    <a:lnTo>
                      <a:pt x="6863" y="15476"/>
                    </a:lnTo>
                    <a:lnTo>
                      <a:pt x="6765" y="14405"/>
                    </a:lnTo>
                    <a:lnTo>
                      <a:pt x="6668" y="13334"/>
                    </a:lnTo>
                    <a:lnTo>
                      <a:pt x="6595" y="12288"/>
                    </a:lnTo>
                    <a:lnTo>
                      <a:pt x="6571" y="10804"/>
                    </a:lnTo>
                    <a:lnTo>
                      <a:pt x="6546" y="9344"/>
                    </a:lnTo>
                    <a:lnTo>
                      <a:pt x="6546" y="8395"/>
                    </a:lnTo>
                    <a:lnTo>
                      <a:pt x="6644" y="8663"/>
                    </a:lnTo>
                    <a:lnTo>
                      <a:pt x="6765" y="8930"/>
                    </a:lnTo>
                    <a:lnTo>
                      <a:pt x="6814" y="9174"/>
                    </a:lnTo>
                    <a:lnTo>
                      <a:pt x="6887" y="9417"/>
                    </a:lnTo>
                    <a:lnTo>
                      <a:pt x="6936" y="9904"/>
                    </a:lnTo>
                    <a:lnTo>
                      <a:pt x="6984" y="10415"/>
                    </a:lnTo>
                    <a:lnTo>
                      <a:pt x="7057" y="10901"/>
                    </a:lnTo>
                    <a:lnTo>
                      <a:pt x="6960" y="11120"/>
                    </a:lnTo>
                    <a:lnTo>
                      <a:pt x="6911" y="11339"/>
                    </a:lnTo>
                    <a:lnTo>
                      <a:pt x="6887" y="11583"/>
                    </a:lnTo>
                    <a:lnTo>
                      <a:pt x="6936" y="11802"/>
                    </a:lnTo>
                    <a:lnTo>
                      <a:pt x="6960" y="11923"/>
                    </a:lnTo>
                    <a:lnTo>
                      <a:pt x="7009" y="12020"/>
                    </a:lnTo>
                    <a:lnTo>
                      <a:pt x="7057" y="12093"/>
                    </a:lnTo>
                    <a:lnTo>
                      <a:pt x="7130" y="12166"/>
                    </a:lnTo>
                    <a:lnTo>
                      <a:pt x="7228" y="12239"/>
                    </a:lnTo>
                    <a:lnTo>
                      <a:pt x="7325" y="12288"/>
                    </a:lnTo>
                    <a:lnTo>
                      <a:pt x="7447" y="12312"/>
                    </a:lnTo>
                    <a:lnTo>
                      <a:pt x="7714" y="12312"/>
                    </a:lnTo>
                    <a:lnTo>
                      <a:pt x="7860" y="12264"/>
                    </a:lnTo>
                    <a:lnTo>
                      <a:pt x="7982" y="12215"/>
                    </a:lnTo>
                    <a:lnTo>
                      <a:pt x="8104" y="12142"/>
                    </a:lnTo>
                    <a:lnTo>
                      <a:pt x="8201" y="12045"/>
                    </a:lnTo>
                    <a:lnTo>
                      <a:pt x="8298" y="11947"/>
                    </a:lnTo>
                    <a:lnTo>
                      <a:pt x="8371" y="11826"/>
                    </a:lnTo>
                    <a:lnTo>
                      <a:pt x="8444" y="11704"/>
                    </a:lnTo>
                    <a:lnTo>
                      <a:pt x="8517" y="11510"/>
                    </a:lnTo>
                    <a:lnTo>
                      <a:pt x="8542" y="11291"/>
                    </a:lnTo>
                    <a:lnTo>
                      <a:pt x="8517" y="11193"/>
                    </a:lnTo>
                    <a:lnTo>
                      <a:pt x="8493" y="11096"/>
                    </a:lnTo>
                    <a:lnTo>
                      <a:pt x="8469" y="10999"/>
                    </a:lnTo>
                    <a:lnTo>
                      <a:pt x="8396" y="10926"/>
                    </a:lnTo>
                    <a:lnTo>
                      <a:pt x="8469" y="10269"/>
                    </a:lnTo>
                    <a:lnTo>
                      <a:pt x="8493" y="9587"/>
                    </a:lnTo>
                    <a:lnTo>
                      <a:pt x="8469" y="8906"/>
                    </a:lnTo>
                    <a:lnTo>
                      <a:pt x="8396" y="8249"/>
                    </a:lnTo>
                    <a:lnTo>
                      <a:pt x="8323" y="7908"/>
                    </a:lnTo>
                    <a:lnTo>
                      <a:pt x="8250" y="7568"/>
                    </a:lnTo>
                    <a:lnTo>
                      <a:pt x="8177" y="7251"/>
                    </a:lnTo>
                    <a:lnTo>
                      <a:pt x="8079" y="6935"/>
                    </a:lnTo>
                    <a:lnTo>
                      <a:pt x="7958" y="6619"/>
                    </a:lnTo>
                    <a:lnTo>
                      <a:pt x="7812" y="6327"/>
                    </a:lnTo>
                    <a:lnTo>
                      <a:pt x="7666" y="6035"/>
                    </a:lnTo>
                    <a:lnTo>
                      <a:pt x="7495" y="5743"/>
                    </a:lnTo>
                    <a:lnTo>
                      <a:pt x="7349" y="5548"/>
                    </a:lnTo>
                    <a:lnTo>
                      <a:pt x="7203" y="5378"/>
                    </a:lnTo>
                    <a:lnTo>
                      <a:pt x="7057" y="5232"/>
                    </a:lnTo>
                    <a:lnTo>
                      <a:pt x="6887" y="5086"/>
                    </a:lnTo>
                    <a:lnTo>
                      <a:pt x="6717" y="4940"/>
                    </a:lnTo>
                    <a:lnTo>
                      <a:pt x="6522" y="4842"/>
                    </a:lnTo>
                    <a:lnTo>
                      <a:pt x="6327" y="4745"/>
                    </a:lnTo>
                    <a:lnTo>
                      <a:pt x="6133" y="4648"/>
                    </a:lnTo>
                    <a:lnTo>
                      <a:pt x="5719" y="4502"/>
                    </a:lnTo>
                    <a:lnTo>
                      <a:pt x="5305" y="4429"/>
                    </a:lnTo>
                    <a:lnTo>
                      <a:pt x="4867" y="4380"/>
                    </a:lnTo>
                    <a:lnTo>
                      <a:pt x="4405" y="4356"/>
                    </a:lnTo>
                    <a:lnTo>
                      <a:pt x="4405" y="4307"/>
                    </a:lnTo>
                    <a:lnTo>
                      <a:pt x="4405" y="4283"/>
                    </a:lnTo>
                    <a:lnTo>
                      <a:pt x="4600" y="4258"/>
                    </a:lnTo>
                    <a:lnTo>
                      <a:pt x="4794" y="4185"/>
                    </a:lnTo>
                    <a:lnTo>
                      <a:pt x="4965" y="4112"/>
                    </a:lnTo>
                    <a:lnTo>
                      <a:pt x="5159" y="4015"/>
                    </a:lnTo>
                    <a:lnTo>
                      <a:pt x="5305" y="3893"/>
                    </a:lnTo>
                    <a:lnTo>
                      <a:pt x="5451" y="3772"/>
                    </a:lnTo>
                    <a:lnTo>
                      <a:pt x="5597" y="3626"/>
                    </a:lnTo>
                    <a:lnTo>
                      <a:pt x="5719" y="3456"/>
                    </a:lnTo>
                    <a:lnTo>
                      <a:pt x="5841" y="3310"/>
                    </a:lnTo>
                    <a:lnTo>
                      <a:pt x="5938" y="3115"/>
                    </a:lnTo>
                    <a:lnTo>
                      <a:pt x="6035" y="2945"/>
                    </a:lnTo>
                    <a:lnTo>
                      <a:pt x="6108" y="2750"/>
                    </a:lnTo>
                    <a:lnTo>
                      <a:pt x="6181" y="2555"/>
                    </a:lnTo>
                    <a:lnTo>
                      <a:pt x="6230" y="2361"/>
                    </a:lnTo>
                    <a:lnTo>
                      <a:pt x="6254" y="2166"/>
                    </a:lnTo>
                    <a:lnTo>
                      <a:pt x="6279" y="1971"/>
                    </a:lnTo>
                    <a:lnTo>
                      <a:pt x="6254" y="1752"/>
                    </a:lnTo>
                    <a:lnTo>
                      <a:pt x="6230" y="1533"/>
                    </a:lnTo>
                    <a:lnTo>
                      <a:pt x="6157" y="1314"/>
                    </a:lnTo>
                    <a:lnTo>
                      <a:pt x="6060" y="1095"/>
                    </a:lnTo>
                    <a:lnTo>
                      <a:pt x="5962" y="925"/>
                    </a:lnTo>
                    <a:lnTo>
                      <a:pt x="5816" y="730"/>
                    </a:lnTo>
                    <a:lnTo>
                      <a:pt x="5670" y="584"/>
                    </a:lnTo>
                    <a:lnTo>
                      <a:pt x="5500" y="438"/>
                    </a:lnTo>
                    <a:lnTo>
                      <a:pt x="5305" y="292"/>
                    </a:lnTo>
                    <a:lnTo>
                      <a:pt x="5111" y="195"/>
                    </a:lnTo>
                    <a:lnTo>
                      <a:pt x="4892" y="98"/>
                    </a:lnTo>
                    <a:lnTo>
                      <a:pt x="4697" y="49"/>
                    </a:lnTo>
                    <a:lnTo>
                      <a:pt x="4478" y="25"/>
                    </a:lnTo>
                    <a:lnTo>
                      <a:pt x="425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" name="Shape 324"/>
              <p:cNvSpPr/>
              <p:nvPr/>
            </p:nvSpPr>
            <p:spPr>
              <a:xfrm>
                <a:off x="3275856" y="2092193"/>
                <a:ext cx="147325" cy="348871"/>
              </a:xfrm>
              <a:custGeom>
                <a:avLst/>
                <a:gdLst/>
                <a:ahLst/>
                <a:cxnLst/>
                <a:rect l="0" t="0" r="0" b="0"/>
                <a:pathLst>
                  <a:path w="6741" h="15963" extrusionOk="0">
                    <a:moveTo>
                      <a:pt x="3431" y="439"/>
                    </a:moveTo>
                    <a:lnTo>
                      <a:pt x="3577" y="488"/>
                    </a:lnTo>
                    <a:lnTo>
                      <a:pt x="3748" y="536"/>
                    </a:lnTo>
                    <a:lnTo>
                      <a:pt x="3699" y="609"/>
                    </a:lnTo>
                    <a:lnTo>
                      <a:pt x="3699" y="682"/>
                    </a:lnTo>
                    <a:lnTo>
                      <a:pt x="3723" y="731"/>
                    </a:lnTo>
                    <a:lnTo>
                      <a:pt x="3748" y="755"/>
                    </a:lnTo>
                    <a:lnTo>
                      <a:pt x="3845" y="780"/>
                    </a:lnTo>
                    <a:lnTo>
                      <a:pt x="3918" y="780"/>
                    </a:lnTo>
                    <a:lnTo>
                      <a:pt x="3991" y="755"/>
                    </a:lnTo>
                    <a:lnTo>
                      <a:pt x="4088" y="731"/>
                    </a:lnTo>
                    <a:lnTo>
                      <a:pt x="4161" y="780"/>
                    </a:lnTo>
                    <a:lnTo>
                      <a:pt x="4088" y="828"/>
                    </a:lnTo>
                    <a:lnTo>
                      <a:pt x="4040" y="853"/>
                    </a:lnTo>
                    <a:lnTo>
                      <a:pt x="4015" y="926"/>
                    </a:lnTo>
                    <a:lnTo>
                      <a:pt x="3991" y="974"/>
                    </a:lnTo>
                    <a:lnTo>
                      <a:pt x="3967" y="1047"/>
                    </a:lnTo>
                    <a:lnTo>
                      <a:pt x="3991" y="1072"/>
                    </a:lnTo>
                    <a:lnTo>
                      <a:pt x="4015" y="1096"/>
                    </a:lnTo>
                    <a:lnTo>
                      <a:pt x="4137" y="1096"/>
                    </a:lnTo>
                    <a:lnTo>
                      <a:pt x="4259" y="1072"/>
                    </a:lnTo>
                    <a:lnTo>
                      <a:pt x="4429" y="999"/>
                    </a:lnTo>
                    <a:lnTo>
                      <a:pt x="4502" y="1096"/>
                    </a:lnTo>
                    <a:lnTo>
                      <a:pt x="4332" y="1193"/>
                    </a:lnTo>
                    <a:lnTo>
                      <a:pt x="4186" y="1291"/>
                    </a:lnTo>
                    <a:lnTo>
                      <a:pt x="4137" y="1339"/>
                    </a:lnTo>
                    <a:lnTo>
                      <a:pt x="4113" y="1388"/>
                    </a:lnTo>
                    <a:lnTo>
                      <a:pt x="4113" y="1412"/>
                    </a:lnTo>
                    <a:lnTo>
                      <a:pt x="4113" y="1436"/>
                    </a:lnTo>
                    <a:lnTo>
                      <a:pt x="4210" y="1485"/>
                    </a:lnTo>
                    <a:lnTo>
                      <a:pt x="4307" y="1485"/>
                    </a:lnTo>
                    <a:lnTo>
                      <a:pt x="4405" y="1461"/>
                    </a:lnTo>
                    <a:lnTo>
                      <a:pt x="4551" y="1436"/>
                    </a:lnTo>
                    <a:lnTo>
                      <a:pt x="4672" y="1364"/>
                    </a:lnTo>
                    <a:lnTo>
                      <a:pt x="4745" y="1509"/>
                    </a:lnTo>
                    <a:lnTo>
                      <a:pt x="4429" y="1582"/>
                    </a:lnTo>
                    <a:lnTo>
                      <a:pt x="4332" y="1631"/>
                    </a:lnTo>
                    <a:lnTo>
                      <a:pt x="4210" y="1680"/>
                    </a:lnTo>
                    <a:lnTo>
                      <a:pt x="4113" y="1753"/>
                    </a:lnTo>
                    <a:lnTo>
                      <a:pt x="4040" y="1826"/>
                    </a:lnTo>
                    <a:lnTo>
                      <a:pt x="4040" y="1874"/>
                    </a:lnTo>
                    <a:lnTo>
                      <a:pt x="4064" y="1899"/>
                    </a:lnTo>
                    <a:lnTo>
                      <a:pt x="4283" y="1899"/>
                    </a:lnTo>
                    <a:lnTo>
                      <a:pt x="4502" y="1850"/>
                    </a:lnTo>
                    <a:lnTo>
                      <a:pt x="4818" y="1801"/>
                    </a:lnTo>
                    <a:lnTo>
                      <a:pt x="4818" y="1947"/>
                    </a:lnTo>
                    <a:lnTo>
                      <a:pt x="4794" y="2093"/>
                    </a:lnTo>
                    <a:lnTo>
                      <a:pt x="4794" y="2118"/>
                    </a:lnTo>
                    <a:lnTo>
                      <a:pt x="4770" y="2118"/>
                    </a:lnTo>
                    <a:lnTo>
                      <a:pt x="4502" y="2166"/>
                    </a:lnTo>
                    <a:lnTo>
                      <a:pt x="4234" y="2264"/>
                    </a:lnTo>
                    <a:lnTo>
                      <a:pt x="4015" y="2312"/>
                    </a:lnTo>
                    <a:lnTo>
                      <a:pt x="3894" y="2361"/>
                    </a:lnTo>
                    <a:lnTo>
                      <a:pt x="3796" y="2410"/>
                    </a:lnTo>
                    <a:lnTo>
                      <a:pt x="3796" y="2434"/>
                    </a:lnTo>
                    <a:lnTo>
                      <a:pt x="3796" y="2483"/>
                    </a:lnTo>
                    <a:lnTo>
                      <a:pt x="3821" y="2531"/>
                    </a:lnTo>
                    <a:lnTo>
                      <a:pt x="3894" y="2580"/>
                    </a:lnTo>
                    <a:lnTo>
                      <a:pt x="3991" y="2604"/>
                    </a:lnTo>
                    <a:lnTo>
                      <a:pt x="4210" y="2604"/>
                    </a:lnTo>
                    <a:lnTo>
                      <a:pt x="4453" y="2580"/>
                    </a:lnTo>
                    <a:lnTo>
                      <a:pt x="4672" y="2507"/>
                    </a:lnTo>
                    <a:lnTo>
                      <a:pt x="4672" y="2507"/>
                    </a:lnTo>
                    <a:lnTo>
                      <a:pt x="4526" y="2750"/>
                    </a:lnTo>
                    <a:lnTo>
                      <a:pt x="4283" y="2750"/>
                    </a:lnTo>
                    <a:lnTo>
                      <a:pt x="4064" y="2775"/>
                    </a:lnTo>
                    <a:lnTo>
                      <a:pt x="3845" y="2823"/>
                    </a:lnTo>
                    <a:lnTo>
                      <a:pt x="3723" y="2848"/>
                    </a:lnTo>
                    <a:lnTo>
                      <a:pt x="3626" y="2896"/>
                    </a:lnTo>
                    <a:lnTo>
                      <a:pt x="3626" y="2921"/>
                    </a:lnTo>
                    <a:lnTo>
                      <a:pt x="3602" y="2969"/>
                    </a:lnTo>
                    <a:lnTo>
                      <a:pt x="3626" y="2994"/>
                    </a:lnTo>
                    <a:lnTo>
                      <a:pt x="3650" y="2994"/>
                    </a:lnTo>
                    <a:lnTo>
                      <a:pt x="3918" y="3091"/>
                    </a:lnTo>
                    <a:lnTo>
                      <a:pt x="4064" y="3115"/>
                    </a:lnTo>
                    <a:lnTo>
                      <a:pt x="4234" y="3115"/>
                    </a:lnTo>
                    <a:lnTo>
                      <a:pt x="4040" y="3286"/>
                    </a:lnTo>
                    <a:lnTo>
                      <a:pt x="3869" y="3213"/>
                    </a:lnTo>
                    <a:lnTo>
                      <a:pt x="3675" y="3188"/>
                    </a:lnTo>
                    <a:lnTo>
                      <a:pt x="3504" y="3213"/>
                    </a:lnTo>
                    <a:lnTo>
                      <a:pt x="3407" y="3237"/>
                    </a:lnTo>
                    <a:lnTo>
                      <a:pt x="3358" y="3286"/>
                    </a:lnTo>
                    <a:lnTo>
                      <a:pt x="3334" y="3310"/>
                    </a:lnTo>
                    <a:lnTo>
                      <a:pt x="3334" y="3334"/>
                    </a:lnTo>
                    <a:lnTo>
                      <a:pt x="3358" y="3407"/>
                    </a:lnTo>
                    <a:lnTo>
                      <a:pt x="3480" y="3456"/>
                    </a:lnTo>
                    <a:lnTo>
                      <a:pt x="3602" y="3480"/>
                    </a:lnTo>
                    <a:lnTo>
                      <a:pt x="3383" y="3480"/>
                    </a:lnTo>
                    <a:lnTo>
                      <a:pt x="3139" y="3456"/>
                    </a:lnTo>
                    <a:lnTo>
                      <a:pt x="2920" y="3383"/>
                    </a:lnTo>
                    <a:lnTo>
                      <a:pt x="2701" y="3261"/>
                    </a:lnTo>
                    <a:lnTo>
                      <a:pt x="2507" y="3115"/>
                    </a:lnTo>
                    <a:lnTo>
                      <a:pt x="2337" y="2945"/>
                    </a:lnTo>
                    <a:lnTo>
                      <a:pt x="2191" y="2750"/>
                    </a:lnTo>
                    <a:lnTo>
                      <a:pt x="2093" y="2531"/>
                    </a:lnTo>
                    <a:lnTo>
                      <a:pt x="2020" y="2288"/>
                    </a:lnTo>
                    <a:lnTo>
                      <a:pt x="1996" y="2069"/>
                    </a:lnTo>
                    <a:lnTo>
                      <a:pt x="1972" y="1826"/>
                    </a:lnTo>
                    <a:lnTo>
                      <a:pt x="2020" y="1582"/>
                    </a:lnTo>
                    <a:lnTo>
                      <a:pt x="2069" y="1364"/>
                    </a:lnTo>
                    <a:lnTo>
                      <a:pt x="2191" y="1169"/>
                    </a:lnTo>
                    <a:lnTo>
                      <a:pt x="2312" y="974"/>
                    </a:lnTo>
                    <a:lnTo>
                      <a:pt x="2483" y="828"/>
                    </a:lnTo>
                    <a:lnTo>
                      <a:pt x="2653" y="731"/>
                    </a:lnTo>
                    <a:lnTo>
                      <a:pt x="2799" y="658"/>
                    </a:lnTo>
                    <a:lnTo>
                      <a:pt x="2896" y="682"/>
                    </a:lnTo>
                    <a:lnTo>
                      <a:pt x="2969" y="682"/>
                    </a:lnTo>
                    <a:lnTo>
                      <a:pt x="3042" y="658"/>
                    </a:lnTo>
                    <a:lnTo>
                      <a:pt x="3115" y="561"/>
                    </a:lnTo>
                    <a:lnTo>
                      <a:pt x="3261" y="512"/>
                    </a:lnTo>
                    <a:lnTo>
                      <a:pt x="3431" y="439"/>
                    </a:lnTo>
                    <a:close/>
                    <a:moveTo>
                      <a:pt x="3869" y="4454"/>
                    </a:moveTo>
                    <a:lnTo>
                      <a:pt x="4137" y="4478"/>
                    </a:lnTo>
                    <a:lnTo>
                      <a:pt x="4040" y="4575"/>
                    </a:lnTo>
                    <a:lnTo>
                      <a:pt x="4015" y="4624"/>
                    </a:lnTo>
                    <a:lnTo>
                      <a:pt x="4015" y="4673"/>
                    </a:lnTo>
                    <a:lnTo>
                      <a:pt x="4064" y="4721"/>
                    </a:lnTo>
                    <a:lnTo>
                      <a:pt x="4113" y="4770"/>
                    </a:lnTo>
                    <a:lnTo>
                      <a:pt x="4186" y="4770"/>
                    </a:lnTo>
                    <a:lnTo>
                      <a:pt x="4429" y="4697"/>
                    </a:lnTo>
                    <a:lnTo>
                      <a:pt x="4672" y="4624"/>
                    </a:lnTo>
                    <a:lnTo>
                      <a:pt x="4745" y="4600"/>
                    </a:lnTo>
                    <a:lnTo>
                      <a:pt x="4867" y="4648"/>
                    </a:lnTo>
                    <a:lnTo>
                      <a:pt x="4745" y="4673"/>
                    </a:lnTo>
                    <a:lnTo>
                      <a:pt x="4648" y="4721"/>
                    </a:lnTo>
                    <a:lnTo>
                      <a:pt x="4526" y="4770"/>
                    </a:lnTo>
                    <a:lnTo>
                      <a:pt x="4478" y="4867"/>
                    </a:lnTo>
                    <a:lnTo>
                      <a:pt x="4453" y="4940"/>
                    </a:lnTo>
                    <a:lnTo>
                      <a:pt x="4478" y="4965"/>
                    </a:lnTo>
                    <a:lnTo>
                      <a:pt x="4502" y="4965"/>
                    </a:lnTo>
                    <a:lnTo>
                      <a:pt x="4624" y="4989"/>
                    </a:lnTo>
                    <a:lnTo>
                      <a:pt x="4770" y="4965"/>
                    </a:lnTo>
                    <a:lnTo>
                      <a:pt x="5013" y="4940"/>
                    </a:lnTo>
                    <a:lnTo>
                      <a:pt x="5183" y="4940"/>
                    </a:lnTo>
                    <a:lnTo>
                      <a:pt x="5329" y="4916"/>
                    </a:lnTo>
                    <a:lnTo>
                      <a:pt x="5378" y="4965"/>
                    </a:lnTo>
                    <a:lnTo>
                      <a:pt x="5232" y="4989"/>
                    </a:lnTo>
                    <a:lnTo>
                      <a:pt x="5110" y="5038"/>
                    </a:lnTo>
                    <a:lnTo>
                      <a:pt x="5013" y="5111"/>
                    </a:lnTo>
                    <a:lnTo>
                      <a:pt x="4964" y="5232"/>
                    </a:lnTo>
                    <a:lnTo>
                      <a:pt x="4964" y="5281"/>
                    </a:lnTo>
                    <a:lnTo>
                      <a:pt x="4989" y="5305"/>
                    </a:lnTo>
                    <a:lnTo>
                      <a:pt x="5086" y="5354"/>
                    </a:lnTo>
                    <a:lnTo>
                      <a:pt x="5159" y="5354"/>
                    </a:lnTo>
                    <a:lnTo>
                      <a:pt x="5354" y="5330"/>
                    </a:lnTo>
                    <a:lnTo>
                      <a:pt x="5694" y="5330"/>
                    </a:lnTo>
                    <a:lnTo>
                      <a:pt x="5792" y="5476"/>
                    </a:lnTo>
                    <a:lnTo>
                      <a:pt x="5621" y="5524"/>
                    </a:lnTo>
                    <a:lnTo>
                      <a:pt x="5475" y="5597"/>
                    </a:lnTo>
                    <a:lnTo>
                      <a:pt x="5451" y="5622"/>
                    </a:lnTo>
                    <a:lnTo>
                      <a:pt x="5475" y="5646"/>
                    </a:lnTo>
                    <a:lnTo>
                      <a:pt x="5548" y="5695"/>
                    </a:lnTo>
                    <a:lnTo>
                      <a:pt x="5646" y="5719"/>
                    </a:lnTo>
                    <a:lnTo>
                      <a:pt x="5816" y="5743"/>
                    </a:lnTo>
                    <a:lnTo>
                      <a:pt x="5938" y="5743"/>
                    </a:lnTo>
                    <a:lnTo>
                      <a:pt x="6011" y="5914"/>
                    </a:lnTo>
                    <a:lnTo>
                      <a:pt x="5840" y="5962"/>
                    </a:lnTo>
                    <a:lnTo>
                      <a:pt x="5767" y="5987"/>
                    </a:lnTo>
                    <a:lnTo>
                      <a:pt x="5719" y="6035"/>
                    </a:lnTo>
                    <a:lnTo>
                      <a:pt x="5694" y="6084"/>
                    </a:lnTo>
                    <a:lnTo>
                      <a:pt x="5719" y="6108"/>
                    </a:lnTo>
                    <a:lnTo>
                      <a:pt x="5913" y="6157"/>
                    </a:lnTo>
                    <a:lnTo>
                      <a:pt x="6108" y="6181"/>
                    </a:lnTo>
                    <a:lnTo>
                      <a:pt x="6157" y="6400"/>
                    </a:lnTo>
                    <a:lnTo>
                      <a:pt x="6084" y="6400"/>
                    </a:lnTo>
                    <a:lnTo>
                      <a:pt x="5938" y="6425"/>
                    </a:lnTo>
                    <a:lnTo>
                      <a:pt x="5889" y="6473"/>
                    </a:lnTo>
                    <a:lnTo>
                      <a:pt x="5816" y="6522"/>
                    </a:lnTo>
                    <a:lnTo>
                      <a:pt x="5816" y="6546"/>
                    </a:lnTo>
                    <a:lnTo>
                      <a:pt x="5816" y="6595"/>
                    </a:lnTo>
                    <a:lnTo>
                      <a:pt x="5840" y="6644"/>
                    </a:lnTo>
                    <a:lnTo>
                      <a:pt x="5889" y="6692"/>
                    </a:lnTo>
                    <a:lnTo>
                      <a:pt x="5962" y="6717"/>
                    </a:lnTo>
                    <a:lnTo>
                      <a:pt x="6084" y="6717"/>
                    </a:lnTo>
                    <a:lnTo>
                      <a:pt x="6230" y="6692"/>
                    </a:lnTo>
                    <a:lnTo>
                      <a:pt x="6278" y="6887"/>
                    </a:lnTo>
                    <a:lnTo>
                      <a:pt x="6059" y="6887"/>
                    </a:lnTo>
                    <a:lnTo>
                      <a:pt x="6035" y="6911"/>
                    </a:lnTo>
                    <a:lnTo>
                      <a:pt x="6011" y="6936"/>
                    </a:lnTo>
                    <a:lnTo>
                      <a:pt x="6011" y="6984"/>
                    </a:lnTo>
                    <a:lnTo>
                      <a:pt x="6035" y="7033"/>
                    </a:lnTo>
                    <a:lnTo>
                      <a:pt x="6084" y="7082"/>
                    </a:lnTo>
                    <a:lnTo>
                      <a:pt x="6157" y="7106"/>
                    </a:lnTo>
                    <a:lnTo>
                      <a:pt x="6303" y="7130"/>
                    </a:lnTo>
                    <a:lnTo>
                      <a:pt x="6327" y="7301"/>
                    </a:lnTo>
                    <a:lnTo>
                      <a:pt x="6157" y="7301"/>
                    </a:lnTo>
                    <a:lnTo>
                      <a:pt x="6084" y="7325"/>
                    </a:lnTo>
                    <a:lnTo>
                      <a:pt x="6035" y="7374"/>
                    </a:lnTo>
                    <a:lnTo>
                      <a:pt x="6011" y="7447"/>
                    </a:lnTo>
                    <a:lnTo>
                      <a:pt x="6011" y="7471"/>
                    </a:lnTo>
                    <a:lnTo>
                      <a:pt x="6035" y="7520"/>
                    </a:lnTo>
                    <a:lnTo>
                      <a:pt x="6084" y="7544"/>
                    </a:lnTo>
                    <a:lnTo>
                      <a:pt x="6132" y="7568"/>
                    </a:lnTo>
                    <a:lnTo>
                      <a:pt x="6254" y="7593"/>
                    </a:lnTo>
                    <a:lnTo>
                      <a:pt x="6351" y="7617"/>
                    </a:lnTo>
                    <a:lnTo>
                      <a:pt x="6351" y="7739"/>
                    </a:lnTo>
                    <a:lnTo>
                      <a:pt x="6157" y="7739"/>
                    </a:lnTo>
                    <a:lnTo>
                      <a:pt x="6132" y="7763"/>
                    </a:lnTo>
                    <a:lnTo>
                      <a:pt x="6084" y="7787"/>
                    </a:lnTo>
                    <a:lnTo>
                      <a:pt x="6059" y="7860"/>
                    </a:lnTo>
                    <a:lnTo>
                      <a:pt x="6059" y="7885"/>
                    </a:lnTo>
                    <a:lnTo>
                      <a:pt x="6059" y="7909"/>
                    </a:lnTo>
                    <a:lnTo>
                      <a:pt x="6132" y="7982"/>
                    </a:lnTo>
                    <a:lnTo>
                      <a:pt x="6230" y="8006"/>
                    </a:lnTo>
                    <a:lnTo>
                      <a:pt x="6327" y="8031"/>
                    </a:lnTo>
                    <a:lnTo>
                      <a:pt x="6327" y="8177"/>
                    </a:lnTo>
                    <a:lnTo>
                      <a:pt x="6205" y="8201"/>
                    </a:lnTo>
                    <a:lnTo>
                      <a:pt x="6157" y="8225"/>
                    </a:lnTo>
                    <a:lnTo>
                      <a:pt x="6108" y="8250"/>
                    </a:lnTo>
                    <a:lnTo>
                      <a:pt x="6084" y="8298"/>
                    </a:lnTo>
                    <a:lnTo>
                      <a:pt x="6084" y="8323"/>
                    </a:lnTo>
                    <a:lnTo>
                      <a:pt x="6084" y="8371"/>
                    </a:lnTo>
                    <a:lnTo>
                      <a:pt x="6108" y="8420"/>
                    </a:lnTo>
                    <a:lnTo>
                      <a:pt x="6205" y="8469"/>
                    </a:lnTo>
                    <a:lnTo>
                      <a:pt x="6303" y="8469"/>
                    </a:lnTo>
                    <a:lnTo>
                      <a:pt x="6278" y="8590"/>
                    </a:lnTo>
                    <a:lnTo>
                      <a:pt x="6205" y="8639"/>
                    </a:lnTo>
                    <a:lnTo>
                      <a:pt x="6181" y="8712"/>
                    </a:lnTo>
                    <a:lnTo>
                      <a:pt x="6181" y="8809"/>
                    </a:lnTo>
                    <a:lnTo>
                      <a:pt x="6205" y="8834"/>
                    </a:lnTo>
                    <a:lnTo>
                      <a:pt x="6254" y="8882"/>
                    </a:lnTo>
                    <a:lnTo>
                      <a:pt x="6327" y="8907"/>
                    </a:lnTo>
                    <a:lnTo>
                      <a:pt x="6327" y="8931"/>
                    </a:lnTo>
                    <a:lnTo>
                      <a:pt x="6327" y="8980"/>
                    </a:lnTo>
                    <a:lnTo>
                      <a:pt x="6303" y="9028"/>
                    </a:lnTo>
                    <a:lnTo>
                      <a:pt x="6254" y="9101"/>
                    </a:lnTo>
                    <a:lnTo>
                      <a:pt x="6157" y="9199"/>
                    </a:lnTo>
                    <a:lnTo>
                      <a:pt x="6084" y="9223"/>
                    </a:lnTo>
                    <a:lnTo>
                      <a:pt x="6011" y="9199"/>
                    </a:lnTo>
                    <a:lnTo>
                      <a:pt x="5962" y="9174"/>
                    </a:lnTo>
                    <a:lnTo>
                      <a:pt x="5913" y="9126"/>
                    </a:lnTo>
                    <a:lnTo>
                      <a:pt x="5865" y="9053"/>
                    </a:lnTo>
                    <a:lnTo>
                      <a:pt x="5865" y="9004"/>
                    </a:lnTo>
                    <a:lnTo>
                      <a:pt x="5865" y="8858"/>
                    </a:lnTo>
                    <a:lnTo>
                      <a:pt x="5865" y="8834"/>
                    </a:lnTo>
                    <a:lnTo>
                      <a:pt x="5913" y="8542"/>
                    </a:lnTo>
                    <a:lnTo>
                      <a:pt x="5938" y="8201"/>
                    </a:lnTo>
                    <a:lnTo>
                      <a:pt x="5913" y="7812"/>
                    </a:lnTo>
                    <a:lnTo>
                      <a:pt x="5865" y="7398"/>
                    </a:lnTo>
                    <a:lnTo>
                      <a:pt x="5792" y="7009"/>
                    </a:lnTo>
                    <a:lnTo>
                      <a:pt x="5719" y="6838"/>
                    </a:lnTo>
                    <a:lnTo>
                      <a:pt x="5646" y="6668"/>
                    </a:lnTo>
                    <a:lnTo>
                      <a:pt x="5548" y="6522"/>
                    </a:lnTo>
                    <a:lnTo>
                      <a:pt x="5451" y="6400"/>
                    </a:lnTo>
                    <a:lnTo>
                      <a:pt x="5329" y="6327"/>
                    </a:lnTo>
                    <a:lnTo>
                      <a:pt x="5208" y="6254"/>
                    </a:lnTo>
                    <a:lnTo>
                      <a:pt x="5135" y="6254"/>
                    </a:lnTo>
                    <a:lnTo>
                      <a:pt x="5086" y="6279"/>
                    </a:lnTo>
                    <a:lnTo>
                      <a:pt x="5062" y="6327"/>
                    </a:lnTo>
                    <a:lnTo>
                      <a:pt x="5037" y="6376"/>
                    </a:lnTo>
                    <a:lnTo>
                      <a:pt x="4818" y="6376"/>
                    </a:lnTo>
                    <a:lnTo>
                      <a:pt x="4745" y="6400"/>
                    </a:lnTo>
                    <a:lnTo>
                      <a:pt x="4672" y="6449"/>
                    </a:lnTo>
                    <a:lnTo>
                      <a:pt x="4648" y="6546"/>
                    </a:lnTo>
                    <a:lnTo>
                      <a:pt x="4672" y="6571"/>
                    </a:lnTo>
                    <a:lnTo>
                      <a:pt x="4697" y="6595"/>
                    </a:lnTo>
                    <a:lnTo>
                      <a:pt x="4770" y="6619"/>
                    </a:lnTo>
                    <a:lnTo>
                      <a:pt x="4867" y="6619"/>
                    </a:lnTo>
                    <a:lnTo>
                      <a:pt x="4964" y="6644"/>
                    </a:lnTo>
                    <a:lnTo>
                      <a:pt x="4916" y="6887"/>
                    </a:lnTo>
                    <a:lnTo>
                      <a:pt x="4770" y="6911"/>
                    </a:lnTo>
                    <a:lnTo>
                      <a:pt x="4624" y="6960"/>
                    </a:lnTo>
                    <a:lnTo>
                      <a:pt x="4478" y="7033"/>
                    </a:lnTo>
                    <a:lnTo>
                      <a:pt x="4356" y="7130"/>
                    </a:lnTo>
                    <a:lnTo>
                      <a:pt x="4356" y="7155"/>
                    </a:lnTo>
                    <a:lnTo>
                      <a:pt x="4356" y="7179"/>
                    </a:lnTo>
                    <a:lnTo>
                      <a:pt x="4356" y="7203"/>
                    </a:lnTo>
                    <a:lnTo>
                      <a:pt x="4380" y="7228"/>
                    </a:lnTo>
                    <a:lnTo>
                      <a:pt x="4648" y="7228"/>
                    </a:lnTo>
                    <a:lnTo>
                      <a:pt x="4916" y="7203"/>
                    </a:lnTo>
                    <a:lnTo>
                      <a:pt x="4916" y="7349"/>
                    </a:lnTo>
                    <a:lnTo>
                      <a:pt x="4770" y="7374"/>
                    </a:lnTo>
                    <a:lnTo>
                      <a:pt x="4672" y="7398"/>
                    </a:lnTo>
                    <a:lnTo>
                      <a:pt x="4575" y="7422"/>
                    </a:lnTo>
                    <a:lnTo>
                      <a:pt x="4478" y="7471"/>
                    </a:lnTo>
                    <a:lnTo>
                      <a:pt x="4405" y="7544"/>
                    </a:lnTo>
                    <a:lnTo>
                      <a:pt x="4405" y="7568"/>
                    </a:lnTo>
                    <a:lnTo>
                      <a:pt x="4405" y="7593"/>
                    </a:lnTo>
                    <a:lnTo>
                      <a:pt x="4502" y="7641"/>
                    </a:lnTo>
                    <a:lnTo>
                      <a:pt x="4624" y="7666"/>
                    </a:lnTo>
                    <a:lnTo>
                      <a:pt x="4770" y="7690"/>
                    </a:lnTo>
                    <a:lnTo>
                      <a:pt x="4916" y="7690"/>
                    </a:lnTo>
                    <a:lnTo>
                      <a:pt x="4916" y="7909"/>
                    </a:lnTo>
                    <a:lnTo>
                      <a:pt x="4697" y="7909"/>
                    </a:lnTo>
                    <a:lnTo>
                      <a:pt x="4478" y="7958"/>
                    </a:lnTo>
                    <a:lnTo>
                      <a:pt x="4405" y="7982"/>
                    </a:lnTo>
                    <a:lnTo>
                      <a:pt x="4332" y="8031"/>
                    </a:lnTo>
                    <a:lnTo>
                      <a:pt x="4307" y="8079"/>
                    </a:lnTo>
                    <a:lnTo>
                      <a:pt x="4307" y="8128"/>
                    </a:lnTo>
                    <a:lnTo>
                      <a:pt x="4332" y="8152"/>
                    </a:lnTo>
                    <a:lnTo>
                      <a:pt x="4405" y="8201"/>
                    </a:lnTo>
                    <a:lnTo>
                      <a:pt x="4526" y="8225"/>
                    </a:lnTo>
                    <a:lnTo>
                      <a:pt x="4794" y="8201"/>
                    </a:lnTo>
                    <a:lnTo>
                      <a:pt x="4916" y="8201"/>
                    </a:lnTo>
                    <a:lnTo>
                      <a:pt x="4916" y="8420"/>
                    </a:lnTo>
                    <a:lnTo>
                      <a:pt x="4770" y="8396"/>
                    </a:lnTo>
                    <a:lnTo>
                      <a:pt x="4648" y="8420"/>
                    </a:lnTo>
                    <a:lnTo>
                      <a:pt x="4478" y="8469"/>
                    </a:lnTo>
                    <a:lnTo>
                      <a:pt x="4405" y="8493"/>
                    </a:lnTo>
                    <a:lnTo>
                      <a:pt x="4332" y="8542"/>
                    </a:lnTo>
                    <a:lnTo>
                      <a:pt x="4307" y="8566"/>
                    </a:lnTo>
                    <a:lnTo>
                      <a:pt x="4307" y="8590"/>
                    </a:lnTo>
                    <a:lnTo>
                      <a:pt x="4356" y="8639"/>
                    </a:lnTo>
                    <a:lnTo>
                      <a:pt x="4429" y="8688"/>
                    </a:lnTo>
                    <a:lnTo>
                      <a:pt x="4502" y="8712"/>
                    </a:lnTo>
                    <a:lnTo>
                      <a:pt x="4672" y="8736"/>
                    </a:lnTo>
                    <a:lnTo>
                      <a:pt x="4794" y="8736"/>
                    </a:lnTo>
                    <a:lnTo>
                      <a:pt x="4916" y="8712"/>
                    </a:lnTo>
                    <a:lnTo>
                      <a:pt x="4916" y="8980"/>
                    </a:lnTo>
                    <a:lnTo>
                      <a:pt x="4770" y="9004"/>
                    </a:lnTo>
                    <a:lnTo>
                      <a:pt x="4624" y="9028"/>
                    </a:lnTo>
                    <a:lnTo>
                      <a:pt x="4356" y="9126"/>
                    </a:lnTo>
                    <a:lnTo>
                      <a:pt x="4332" y="9150"/>
                    </a:lnTo>
                    <a:lnTo>
                      <a:pt x="4356" y="9174"/>
                    </a:lnTo>
                    <a:lnTo>
                      <a:pt x="4478" y="9223"/>
                    </a:lnTo>
                    <a:lnTo>
                      <a:pt x="4599" y="9247"/>
                    </a:lnTo>
                    <a:lnTo>
                      <a:pt x="4843" y="9247"/>
                    </a:lnTo>
                    <a:lnTo>
                      <a:pt x="4940" y="9223"/>
                    </a:lnTo>
                    <a:lnTo>
                      <a:pt x="4940" y="9466"/>
                    </a:lnTo>
                    <a:lnTo>
                      <a:pt x="4770" y="9490"/>
                    </a:lnTo>
                    <a:lnTo>
                      <a:pt x="4575" y="9515"/>
                    </a:lnTo>
                    <a:lnTo>
                      <a:pt x="4380" y="9563"/>
                    </a:lnTo>
                    <a:lnTo>
                      <a:pt x="4356" y="9588"/>
                    </a:lnTo>
                    <a:lnTo>
                      <a:pt x="4332" y="9661"/>
                    </a:lnTo>
                    <a:lnTo>
                      <a:pt x="4332" y="9709"/>
                    </a:lnTo>
                    <a:lnTo>
                      <a:pt x="4356" y="9758"/>
                    </a:lnTo>
                    <a:lnTo>
                      <a:pt x="4453" y="9807"/>
                    </a:lnTo>
                    <a:lnTo>
                      <a:pt x="4526" y="9831"/>
                    </a:lnTo>
                    <a:lnTo>
                      <a:pt x="4721" y="9855"/>
                    </a:lnTo>
                    <a:lnTo>
                      <a:pt x="4964" y="9855"/>
                    </a:lnTo>
                    <a:lnTo>
                      <a:pt x="4964" y="10026"/>
                    </a:lnTo>
                    <a:lnTo>
                      <a:pt x="4818" y="10026"/>
                    </a:lnTo>
                    <a:lnTo>
                      <a:pt x="4672" y="10050"/>
                    </a:lnTo>
                    <a:lnTo>
                      <a:pt x="4551" y="10099"/>
                    </a:lnTo>
                    <a:lnTo>
                      <a:pt x="4405" y="10172"/>
                    </a:lnTo>
                    <a:lnTo>
                      <a:pt x="4405" y="10196"/>
                    </a:lnTo>
                    <a:lnTo>
                      <a:pt x="4405" y="10220"/>
                    </a:lnTo>
                    <a:lnTo>
                      <a:pt x="4551" y="10269"/>
                    </a:lnTo>
                    <a:lnTo>
                      <a:pt x="4697" y="10318"/>
                    </a:lnTo>
                    <a:lnTo>
                      <a:pt x="4916" y="10318"/>
                    </a:lnTo>
                    <a:lnTo>
                      <a:pt x="4989" y="10269"/>
                    </a:lnTo>
                    <a:lnTo>
                      <a:pt x="4989" y="10561"/>
                    </a:lnTo>
                    <a:lnTo>
                      <a:pt x="4867" y="10561"/>
                    </a:lnTo>
                    <a:lnTo>
                      <a:pt x="4721" y="10610"/>
                    </a:lnTo>
                    <a:lnTo>
                      <a:pt x="4551" y="10658"/>
                    </a:lnTo>
                    <a:lnTo>
                      <a:pt x="4478" y="10707"/>
                    </a:lnTo>
                    <a:lnTo>
                      <a:pt x="4429" y="10780"/>
                    </a:lnTo>
                    <a:lnTo>
                      <a:pt x="4429" y="10804"/>
                    </a:lnTo>
                    <a:lnTo>
                      <a:pt x="4478" y="10853"/>
                    </a:lnTo>
                    <a:lnTo>
                      <a:pt x="4551" y="10902"/>
                    </a:lnTo>
                    <a:lnTo>
                      <a:pt x="4721" y="10902"/>
                    </a:lnTo>
                    <a:lnTo>
                      <a:pt x="4867" y="10877"/>
                    </a:lnTo>
                    <a:lnTo>
                      <a:pt x="5013" y="10829"/>
                    </a:lnTo>
                    <a:lnTo>
                      <a:pt x="5013" y="10853"/>
                    </a:lnTo>
                    <a:lnTo>
                      <a:pt x="5013" y="10950"/>
                    </a:lnTo>
                    <a:lnTo>
                      <a:pt x="4843" y="10999"/>
                    </a:lnTo>
                    <a:lnTo>
                      <a:pt x="4672" y="11048"/>
                    </a:lnTo>
                    <a:lnTo>
                      <a:pt x="4599" y="11072"/>
                    </a:lnTo>
                    <a:lnTo>
                      <a:pt x="4502" y="11121"/>
                    </a:lnTo>
                    <a:lnTo>
                      <a:pt x="4502" y="11169"/>
                    </a:lnTo>
                    <a:lnTo>
                      <a:pt x="4502" y="11218"/>
                    </a:lnTo>
                    <a:lnTo>
                      <a:pt x="4575" y="11291"/>
                    </a:lnTo>
                    <a:lnTo>
                      <a:pt x="4648" y="11340"/>
                    </a:lnTo>
                    <a:lnTo>
                      <a:pt x="4843" y="11340"/>
                    </a:lnTo>
                    <a:lnTo>
                      <a:pt x="5037" y="11315"/>
                    </a:lnTo>
                    <a:lnTo>
                      <a:pt x="5037" y="11461"/>
                    </a:lnTo>
                    <a:lnTo>
                      <a:pt x="4916" y="11486"/>
                    </a:lnTo>
                    <a:lnTo>
                      <a:pt x="4794" y="11510"/>
                    </a:lnTo>
                    <a:lnTo>
                      <a:pt x="4551" y="11607"/>
                    </a:lnTo>
                    <a:lnTo>
                      <a:pt x="4502" y="11632"/>
                    </a:lnTo>
                    <a:lnTo>
                      <a:pt x="4478" y="11656"/>
                    </a:lnTo>
                    <a:lnTo>
                      <a:pt x="4502" y="11753"/>
                    </a:lnTo>
                    <a:lnTo>
                      <a:pt x="4526" y="11802"/>
                    </a:lnTo>
                    <a:lnTo>
                      <a:pt x="4599" y="11851"/>
                    </a:lnTo>
                    <a:lnTo>
                      <a:pt x="4721" y="11851"/>
                    </a:lnTo>
                    <a:lnTo>
                      <a:pt x="4843" y="11826"/>
                    </a:lnTo>
                    <a:lnTo>
                      <a:pt x="4964" y="11802"/>
                    </a:lnTo>
                    <a:lnTo>
                      <a:pt x="5062" y="11753"/>
                    </a:lnTo>
                    <a:lnTo>
                      <a:pt x="5062" y="11948"/>
                    </a:lnTo>
                    <a:lnTo>
                      <a:pt x="4843" y="11997"/>
                    </a:lnTo>
                    <a:lnTo>
                      <a:pt x="4672" y="12070"/>
                    </a:lnTo>
                    <a:lnTo>
                      <a:pt x="4551" y="12191"/>
                    </a:lnTo>
                    <a:lnTo>
                      <a:pt x="4551" y="12216"/>
                    </a:lnTo>
                    <a:lnTo>
                      <a:pt x="4575" y="12240"/>
                    </a:lnTo>
                    <a:lnTo>
                      <a:pt x="4624" y="12264"/>
                    </a:lnTo>
                    <a:lnTo>
                      <a:pt x="4697" y="12289"/>
                    </a:lnTo>
                    <a:lnTo>
                      <a:pt x="5086" y="12289"/>
                    </a:lnTo>
                    <a:lnTo>
                      <a:pt x="5110" y="12483"/>
                    </a:lnTo>
                    <a:lnTo>
                      <a:pt x="4916" y="12532"/>
                    </a:lnTo>
                    <a:lnTo>
                      <a:pt x="4745" y="12629"/>
                    </a:lnTo>
                    <a:lnTo>
                      <a:pt x="4624" y="12727"/>
                    </a:lnTo>
                    <a:lnTo>
                      <a:pt x="4599" y="12800"/>
                    </a:lnTo>
                    <a:lnTo>
                      <a:pt x="4599" y="12848"/>
                    </a:lnTo>
                    <a:lnTo>
                      <a:pt x="4624" y="12873"/>
                    </a:lnTo>
                    <a:lnTo>
                      <a:pt x="4697" y="12897"/>
                    </a:lnTo>
                    <a:lnTo>
                      <a:pt x="4770" y="12897"/>
                    </a:lnTo>
                    <a:lnTo>
                      <a:pt x="4916" y="12873"/>
                    </a:lnTo>
                    <a:lnTo>
                      <a:pt x="5135" y="12824"/>
                    </a:lnTo>
                    <a:lnTo>
                      <a:pt x="5135" y="13067"/>
                    </a:lnTo>
                    <a:lnTo>
                      <a:pt x="4964" y="13140"/>
                    </a:lnTo>
                    <a:lnTo>
                      <a:pt x="4818" y="13165"/>
                    </a:lnTo>
                    <a:lnTo>
                      <a:pt x="4697" y="13238"/>
                    </a:lnTo>
                    <a:lnTo>
                      <a:pt x="4648" y="13286"/>
                    </a:lnTo>
                    <a:lnTo>
                      <a:pt x="4648" y="13311"/>
                    </a:lnTo>
                    <a:lnTo>
                      <a:pt x="4672" y="13335"/>
                    </a:lnTo>
                    <a:lnTo>
                      <a:pt x="4770" y="13384"/>
                    </a:lnTo>
                    <a:lnTo>
                      <a:pt x="4891" y="13408"/>
                    </a:lnTo>
                    <a:lnTo>
                      <a:pt x="5037" y="13384"/>
                    </a:lnTo>
                    <a:lnTo>
                      <a:pt x="5159" y="13359"/>
                    </a:lnTo>
                    <a:lnTo>
                      <a:pt x="5183" y="13530"/>
                    </a:lnTo>
                    <a:lnTo>
                      <a:pt x="5062" y="13578"/>
                    </a:lnTo>
                    <a:lnTo>
                      <a:pt x="4940" y="13627"/>
                    </a:lnTo>
                    <a:lnTo>
                      <a:pt x="4867" y="13676"/>
                    </a:lnTo>
                    <a:lnTo>
                      <a:pt x="4818" y="13700"/>
                    </a:lnTo>
                    <a:lnTo>
                      <a:pt x="4794" y="13749"/>
                    </a:lnTo>
                    <a:lnTo>
                      <a:pt x="4818" y="13797"/>
                    </a:lnTo>
                    <a:lnTo>
                      <a:pt x="4891" y="13846"/>
                    </a:lnTo>
                    <a:lnTo>
                      <a:pt x="4989" y="13870"/>
                    </a:lnTo>
                    <a:lnTo>
                      <a:pt x="5110" y="13846"/>
                    </a:lnTo>
                    <a:lnTo>
                      <a:pt x="5208" y="13822"/>
                    </a:lnTo>
                    <a:lnTo>
                      <a:pt x="5232" y="13919"/>
                    </a:lnTo>
                    <a:lnTo>
                      <a:pt x="5208" y="13919"/>
                    </a:lnTo>
                    <a:lnTo>
                      <a:pt x="4940" y="13992"/>
                    </a:lnTo>
                    <a:lnTo>
                      <a:pt x="4891" y="14016"/>
                    </a:lnTo>
                    <a:lnTo>
                      <a:pt x="4818" y="14065"/>
                    </a:lnTo>
                    <a:lnTo>
                      <a:pt x="4745" y="14138"/>
                    </a:lnTo>
                    <a:lnTo>
                      <a:pt x="4721" y="14187"/>
                    </a:lnTo>
                    <a:lnTo>
                      <a:pt x="4745" y="14211"/>
                    </a:lnTo>
                    <a:lnTo>
                      <a:pt x="4843" y="14260"/>
                    </a:lnTo>
                    <a:lnTo>
                      <a:pt x="4916" y="14284"/>
                    </a:lnTo>
                    <a:lnTo>
                      <a:pt x="5135" y="14284"/>
                    </a:lnTo>
                    <a:lnTo>
                      <a:pt x="5256" y="14235"/>
                    </a:lnTo>
                    <a:lnTo>
                      <a:pt x="5281" y="14406"/>
                    </a:lnTo>
                    <a:lnTo>
                      <a:pt x="5037" y="14430"/>
                    </a:lnTo>
                    <a:lnTo>
                      <a:pt x="4964" y="14454"/>
                    </a:lnTo>
                    <a:lnTo>
                      <a:pt x="4891" y="14527"/>
                    </a:lnTo>
                    <a:lnTo>
                      <a:pt x="4843" y="14576"/>
                    </a:lnTo>
                    <a:lnTo>
                      <a:pt x="4843" y="14625"/>
                    </a:lnTo>
                    <a:lnTo>
                      <a:pt x="4867" y="14649"/>
                    </a:lnTo>
                    <a:lnTo>
                      <a:pt x="4916" y="14698"/>
                    </a:lnTo>
                    <a:lnTo>
                      <a:pt x="4964" y="14722"/>
                    </a:lnTo>
                    <a:lnTo>
                      <a:pt x="5110" y="14722"/>
                    </a:lnTo>
                    <a:lnTo>
                      <a:pt x="5329" y="14698"/>
                    </a:lnTo>
                    <a:lnTo>
                      <a:pt x="5354" y="14868"/>
                    </a:lnTo>
                    <a:lnTo>
                      <a:pt x="5208" y="14892"/>
                    </a:lnTo>
                    <a:lnTo>
                      <a:pt x="5062" y="14965"/>
                    </a:lnTo>
                    <a:lnTo>
                      <a:pt x="5037" y="14990"/>
                    </a:lnTo>
                    <a:lnTo>
                      <a:pt x="5037" y="15014"/>
                    </a:lnTo>
                    <a:lnTo>
                      <a:pt x="5062" y="15038"/>
                    </a:lnTo>
                    <a:lnTo>
                      <a:pt x="5232" y="15087"/>
                    </a:lnTo>
                    <a:lnTo>
                      <a:pt x="5427" y="15111"/>
                    </a:lnTo>
                    <a:lnTo>
                      <a:pt x="5475" y="15136"/>
                    </a:lnTo>
                    <a:lnTo>
                      <a:pt x="5548" y="15160"/>
                    </a:lnTo>
                    <a:lnTo>
                      <a:pt x="5646" y="15160"/>
                    </a:lnTo>
                    <a:lnTo>
                      <a:pt x="5694" y="15209"/>
                    </a:lnTo>
                    <a:lnTo>
                      <a:pt x="5743" y="15282"/>
                    </a:lnTo>
                    <a:lnTo>
                      <a:pt x="5767" y="15355"/>
                    </a:lnTo>
                    <a:lnTo>
                      <a:pt x="5792" y="15428"/>
                    </a:lnTo>
                    <a:lnTo>
                      <a:pt x="5767" y="15501"/>
                    </a:lnTo>
                    <a:lnTo>
                      <a:pt x="5694" y="15574"/>
                    </a:lnTo>
                    <a:lnTo>
                      <a:pt x="5621" y="15598"/>
                    </a:lnTo>
                    <a:lnTo>
                      <a:pt x="5524" y="15622"/>
                    </a:lnTo>
                    <a:lnTo>
                      <a:pt x="5427" y="15622"/>
                    </a:lnTo>
                    <a:lnTo>
                      <a:pt x="5208" y="15574"/>
                    </a:lnTo>
                    <a:lnTo>
                      <a:pt x="4794" y="15452"/>
                    </a:lnTo>
                    <a:lnTo>
                      <a:pt x="4599" y="15403"/>
                    </a:lnTo>
                    <a:lnTo>
                      <a:pt x="4599" y="15330"/>
                    </a:lnTo>
                    <a:lnTo>
                      <a:pt x="4502" y="14990"/>
                    </a:lnTo>
                    <a:lnTo>
                      <a:pt x="4380" y="14673"/>
                    </a:lnTo>
                    <a:lnTo>
                      <a:pt x="4283" y="14333"/>
                    </a:lnTo>
                    <a:lnTo>
                      <a:pt x="4186" y="13992"/>
                    </a:lnTo>
                    <a:lnTo>
                      <a:pt x="4113" y="13651"/>
                    </a:lnTo>
                    <a:lnTo>
                      <a:pt x="4064" y="13335"/>
                    </a:lnTo>
                    <a:lnTo>
                      <a:pt x="4015" y="12678"/>
                    </a:lnTo>
                    <a:lnTo>
                      <a:pt x="3967" y="12191"/>
                    </a:lnTo>
                    <a:lnTo>
                      <a:pt x="3942" y="11948"/>
                    </a:lnTo>
                    <a:lnTo>
                      <a:pt x="3894" y="11705"/>
                    </a:lnTo>
                    <a:lnTo>
                      <a:pt x="3821" y="11486"/>
                    </a:lnTo>
                    <a:lnTo>
                      <a:pt x="3748" y="11267"/>
                    </a:lnTo>
                    <a:lnTo>
                      <a:pt x="3626" y="11048"/>
                    </a:lnTo>
                    <a:lnTo>
                      <a:pt x="3480" y="10877"/>
                    </a:lnTo>
                    <a:lnTo>
                      <a:pt x="3431" y="10853"/>
                    </a:lnTo>
                    <a:lnTo>
                      <a:pt x="3383" y="10829"/>
                    </a:lnTo>
                    <a:lnTo>
                      <a:pt x="3285" y="10853"/>
                    </a:lnTo>
                    <a:lnTo>
                      <a:pt x="3212" y="10877"/>
                    </a:lnTo>
                    <a:lnTo>
                      <a:pt x="3139" y="10950"/>
                    </a:lnTo>
                    <a:lnTo>
                      <a:pt x="3066" y="11023"/>
                    </a:lnTo>
                    <a:lnTo>
                      <a:pt x="2823" y="11023"/>
                    </a:lnTo>
                    <a:lnTo>
                      <a:pt x="2774" y="11048"/>
                    </a:lnTo>
                    <a:lnTo>
                      <a:pt x="2726" y="11072"/>
                    </a:lnTo>
                    <a:lnTo>
                      <a:pt x="2701" y="11096"/>
                    </a:lnTo>
                    <a:lnTo>
                      <a:pt x="2701" y="11121"/>
                    </a:lnTo>
                    <a:lnTo>
                      <a:pt x="2701" y="11169"/>
                    </a:lnTo>
                    <a:lnTo>
                      <a:pt x="2726" y="11194"/>
                    </a:lnTo>
                    <a:lnTo>
                      <a:pt x="2823" y="11242"/>
                    </a:lnTo>
                    <a:lnTo>
                      <a:pt x="2969" y="11242"/>
                    </a:lnTo>
                    <a:lnTo>
                      <a:pt x="2945" y="11364"/>
                    </a:lnTo>
                    <a:lnTo>
                      <a:pt x="2847" y="11340"/>
                    </a:lnTo>
                    <a:lnTo>
                      <a:pt x="2750" y="11364"/>
                    </a:lnTo>
                    <a:lnTo>
                      <a:pt x="2677" y="11364"/>
                    </a:lnTo>
                    <a:lnTo>
                      <a:pt x="2604" y="11388"/>
                    </a:lnTo>
                    <a:lnTo>
                      <a:pt x="2556" y="11437"/>
                    </a:lnTo>
                    <a:lnTo>
                      <a:pt x="2531" y="11461"/>
                    </a:lnTo>
                    <a:lnTo>
                      <a:pt x="2556" y="11510"/>
                    </a:lnTo>
                    <a:lnTo>
                      <a:pt x="2580" y="11583"/>
                    </a:lnTo>
                    <a:lnTo>
                      <a:pt x="2628" y="11607"/>
                    </a:lnTo>
                    <a:lnTo>
                      <a:pt x="2750" y="11656"/>
                    </a:lnTo>
                    <a:lnTo>
                      <a:pt x="2920" y="11680"/>
                    </a:lnTo>
                    <a:lnTo>
                      <a:pt x="2896" y="11851"/>
                    </a:lnTo>
                    <a:lnTo>
                      <a:pt x="2628" y="11875"/>
                    </a:lnTo>
                    <a:lnTo>
                      <a:pt x="2458" y="11899"/>
                    </a:lnTo>
                    <a:lnTo>
                      <a:pt x="2361" y="11924"/>
                    </a:lnTo>
                    <a:lnTo>
                      <a:pt x="2288" y="11948"/>
                    </a:lnTo>
                    <a:lnTo>
                      <a:pt x="2288" y="11972"/>
                    </a:lnTo>
                    <a:lnTo>
                      <a:pt x="2288" y="11997"/>
                    </a:lnTo>
                    <a:lnTo>
                      <a:pt x="2337" y="12045"/>
                    </a:lnTo>
                    <a:lnTo>
                      <a:pt x="2410" y="12094"/>
                    </a:lnTo>
                    <a:lnTo>
                      <a:pt x="2507" y="12118"/>
                    </a:lnTo>
                    <a:lnTo>
                      <a:pt x="2604" y="12143"/>
                    </a:lnTo>
                    <a:lnTo>
                      <a:pt x="2896" y="12143"/>
                    </a:lnTo>
                    <a:lnTo>
                      <a:pt x="2896" y="12216"/>
                    </a:lnTo>
                    <a:lnTo>
                      <a:pt x="2628" y="12289"/>
                    </a:lnTo>
                    <a:lnTo>
                      <a:pt x="2507" y="12313"/>
                    </a:lnTo>
                    <a:lnTo>
                      <a:pt x="2385" y="12362"/>
                    </a:lnTo>
                    <a:lnTo>
                      <a:pt x="2361" y="12386"/>
                    </a:lnTo>
                    <a:lnTo>
                      <a:pt x="2337" y="12410"/>
                    </a:lnTo>
                    <a:lnTo>
                      <a:pt x="2361" y="12483"/>
                    </a:lnTo>
                    <a:lnTo>
                      <a:pt x="2410" y="12532"/>
                    </a:lnTo>
                    <a:lnTo>
                      <a:pt x="2483" y="12556"/>
                    </a:lnTo>
                    <a:lnTo>
                      <a:pt x="2604" y="12581"/>
                    </a:lnTo>
                    <a:lnTo>
                      <a:pt x="2726" y="12556"/>
                    </a:lnTo>
                    <a:lnTo>
                      <a:pt x="2872" y="12556"/>
                    </a:lnTo>
                    <a:lnTo>
                      <a:pt x="2823" y="12824"/>
                    </a:lnTo>
                    <a:lnTo>
                      <a:pt x="2677" y="12775"/>
                    </a:lnTo>
                    <a:lnTo>
                      <a:pt x="2337" y="12775"/>
                    </a:lnTo>
                    <a:lnTo>
                      <a:pt x="2264" y="12824"/>
                    </a:lnTo>
                    <a:lnTo>
                      <a:pt x="2239" y="12848"/>
                    </a:lnTo>
                    <a:lnTo>
                      <a:pt x="2239" y="12897"/>
                    </a:lnTo>
                    <a:lnTo>
                      <a:pt x="2239" y="12970"/>
                    </a:lnTo>
                    <a:lnTo>
                      <a:pt x="2312" y="13019"/>
                    </a:lnTo>
                    <a:lnTo>
                      <a:pt x="2385" y="13043"/>
                    </a:lnTo>
                    <a:lnTo>
                      <a:pt x="2458" y="13067"/>
                    </a:lnTo>
                    <a:lnTo>
                      <a:pt x="2628" y="13092"/>
                    </a:lnTo>
                    <a:lnTo>
                      <a:pt x="2799" y="13092"/>
                    </a:lnTo>
                    <a:lnTo>
                      <a:pt x="2774" y="13262"/>
                    </a:lnTo>
                    <a:lnTo>
                      <a:pt x="2458" y="13262"/>
                    </a:lnTo>
                    <a:lnTo>
                      <a:pt x="2361" y="13286"/>
                    </a:lnTo>
                    <a:lnTo>
                      <a:pt x="2264" y="13335"/>
                    </a:lnTo>
                    <a:lnTo>
                      <a:pt x="2239" y="13359"/>
                    </a:lnTo>
                    <a:lnTo>
                      <a:pt x="2239" y="13408"/>
                    </a:lnTo>
                    <a:lnTo>
                      <a:pt x="2312" y="13481"/>
                    </a:lnTo>
                    <a:lnTo>
                      <a:pt x="2410" y="13505"/>
                    </a:lnTo>
                    <a:lnTo>
                      <a:pt x="2483" y="13530"/>
                    </a:lnTo>
                    <a:lnTo>
                      <a:pt x="2726" y="13530"/>
                    </a:lnTo>
                    <a:lnTo>
                      <a:pt x="2701" y="13724"/>
                    </a:lnTo>
                    <a:lnTo>
                      <a:pt x="2483" y="13749"/>
                    </a:lnTo>
                    <a:lnTo>
                      <a:pt x="2312" y="13749"/>
                    </a:lnTo>
                    <a:lnTo>
                      <a:pt x="2264" y="13773"/>
                    </a:lnTo>
                    <a:lnTo>
                      <a:pt x="2191" y="13822"/>
                    </a:lnTo>
                    <a:lnTo>
                      <a:pt x="2166" y="13870"/>
                    </a:lnTo>
                    <a:lnTo>
                      <a:pt x="2166" y="13943"/>
                    </a:lnTo>
                    <a:lnTo>
                      <a:pt x="2215" y="13992"/>
                    </a:lnTo>
                    <a:lnTo>
                      <a:pt x="2239" y="14041"/>
                    </a:lnTo>
                    <a:lnTo>
                      <a:pt x="2361" y="14089"/>
                    </a:lnTo>
                    <a:lnTo>
                      <a:pt x="2628" y="14089"/>
                    </a:lnTo>
                    <a:lnTo>
                      <a:pt x="2604" y="14260"/>
                    </a:lnTo>
                    <a:lnTo>
                      <a:pt x="2385" y="14260"/>
                    </a:lnTo>
                    <a:lnTo>
                      <a:pt x="2264" y="14284"/>
                    </a:lnTo>
                    <a:lnTo>
                      <a:pt x="2166" y="14333"/>
                    </a:lnTo>
                    <a:lnTo>
                      <a:pt x="2118" y="14357"/>
                    </a:lnTo>
                    <a:lnTo>
                      <a:pt x="2118" y="14406"/>
                    </a:lnTo>
                    <a:lnTo>
                      <a:pt x="2142" y="14454"/>
                    </a:lnTo>
                    <a:lnTo>
                      <a:pt x="2191" y="14479"/>
                    </a:lnTo>
                    <a:lnTo>
                      <a:pt x="2312" y="14527"/>
                    </a:lnTo>
                    <a:lnTo>
                      <a:pt x="2458" y="14527"/>
                    </a:lnTo>
                    <a:lnTo>
                      <a:pt x="2580" y="14503"/>
                    </a:lnTo>
                    <a:lnTo>
                      <a:pt x="2531" y="14868"/>
                    </a:lnTo>
                    <a:lnTo>
                      <a:pt x="2531" y="14844"/>
                    </a:lnTo>
                    <a:lnTo>
                      <a:pt x="2434" y="14819"/>
                    </a:lnTo>
                    <a:lnTo>
                      <a:pt x="2312" y="14795"/>
                    </a:lnTo>
                    <a:lnTo>
                      <a:pt x="2191" y="14795"/>
                    </a:lnTo>
                    <a:lnTo>
                      <a:pt x="2093" y="14844"/>
                    </a:lnTo>
                    <a:lnTo>
                      <a:pt x="2069" y="14868"/>
                    </a:lnTo>
                    <a:lnTo>
                      <a:pt x="2069" y="14892"/>
                    </a:lnTo>
                    <a:lnTo>
                      <a:pt x="2069" y="14917"/>
                    </a:lnTo>
                    <a:lnTo>
                      <a:pt x="2093" y="14941"/>
                    </a:lnTo>
                    <a:lnTo>
                      <a:pt x="2166" y="14990"/>
                    </a:lnTo>
                    <a:lnTo>
                      <a:pt x="2264" y="14990"/>
                    </a:lnTo>
                    <a:lnTo>
                      <a:pt x="2458" y="15014"/>
                    </a:lnTo>
                    <a:lnTo>
                      <a:pt x="2507" y="15014"/>
                    </a:lnTo>
                    <a:lnTo>
                      <a:pt x="2531" y="14990"/>
                    </a:lnTo>
                    <a:lnTo>
                      <a:pt x="2531" y="15136"/>
                    </a:lnTo>
                    <a:lnTo>
                      <a:pt x="2045" y="15452"/>
                    </a:lnTo>
                    <a:lnTo>
                      <a:pt x="1801" y="15549"/>
                    </a:lnTo>
                    <a:lnTo>
                      <a:pt x="1680" y="15598"/>
                    </a:lnTo>
                    <a:lnTo>
                      <a:pt x="1534" y="15622"/>
                    </a:lnTo>
                    <a:lnTo>
                      <a:pt x="1436" y="15622"/>
                    </a:lnTo>
                    <a:lnTo>
                      <a:pt x="1339" y="15598"/>
                    </a:lnTo>
                    <a:lnTo>
                      <a:pt x="1266" y="15549"/>
                    </a:lnTo>
                    <a:lnTo>
                      <a:pt x="1242" y="15501"/>
                    </a:lnTo>
                    <a:lnTo>
                      <a:pt x="1242" y="15452"/>
                    </a:lnTo>
                    <a:lnTo>
                      <a:pt x="1266" y="15355"/>
                    </a:lnTo>
                    <a:lnTo>
                      <a:pt x="1315" y="15282"/>
                    </a:lnTo>
                    <a:lnTo>
                      <a:pt x="1485" y="15136"/>
                    </a:lnTo>
                    <a:lnTo>
                      <a:pt x="1534" y="15111"/>
                    </a:lnTo>
                    <a:lnTo>
                      <a:pt x="1582" y="15063"/>
                    </a:lnTo>
                    <a:lnTo>
                      <a:pt x="1607" y="15014"/>
                    </a:lnTo>
                    <a:lnTo>
                      <a:pt x="1631" y="14941"/>
                    </a:lnTo>
                    <a:lnTo>
                      <a:pt x="1655" y="14308"/>
                    </a:lnTo>
                    <a:lnTo>
                      <a:pt x="1680" y="13676"/>
                    </a:lnTo>
                    <a:lnTo>
                      <a:pt x="1704" y="12410"/>
                    </a:lnTo>
                    <a:lnTo>
                      <a:pt x="1728" y="11121"/>
                    </a:lnTo>
                    <a:lnTo>
                      <a:pt x="1753" y="10488"/>
                    </a:lnTo>
                    <a:lnTo>
                      <a:pt x="1801" y="9855"/>
                    </a:lnTo>
                    <a:lnTo>
                      <a:pt x="1826" y="9223"/>
                    </a:lnTo>
                    <a:lnTo>
                      <a:pt x="1826" y="8590"/>
                    </a:lnTo>
                    <a:lnTo>
                      <a:pt x="1850" y="7958"/>
                    </a:lnTo>
                    <a:lnTo>
                      <a:pt x="1923" y="7349"/>
                    </a:lnTo>
                    <a:lnTo>
                      <a:pt x="1996" y="6911"/>
                    </a:lnTo>
                    <a:lnTo>
                      <a:pt x="1996" y="6692"/>
                    </a:lnTo>
                    <a:lnTo>
                      <a:pt x="1972" y="6571"/>
                    </a:lnTo>
                    <a:lnTo>
                      <a:pt x="1923" y="6498"/>
                    </a:lnTo>
                    <a:lnTo>
                      <a:pt x="1947" y="6425"/>
                    </a:lnTo>
                    <a:lnTo>
                      <a:pt x="1947" y="6352"/>
                    </a:lnTo>
                    <a:lnTo>
                      <a:pt x="1923" y="6303"/>
                    </a:lnTo>
                    <a:lnTo>
                      <a:pt x="1874" y="6254"/>
                    </a:lnTo>
                    <a:lnTo>
                      <a:pt x="1801" y="6230"/>
                    </a:lnTo>
                    <a:lnTo>
                      <a:pt x="1704" y="6254"/>
                    </a:lnTo>
                    <a:lnTo>
                      <a:pt x="1558" y="6230"/>
                    </a:lnTo>
                    <a:lnTo>
                      <a:pt x="1485" y="6230"/>
                    </a:lnTo>
                    <a:lnTo>
                      <a:pt x="1436" y="6254"/>
                    </a:lnTo>
                    <a:lnTo>
                      <a:pt x="1388" y="6303"/>
                    </a:lnTo>
                    <a:lnTo>
                      <a:pt x="1412" y="6352"/>
                    </a:lnTo>
                    <a:lnTo>
                      <a:pt x="1412" y="6376"/>
                    </a:lnTo>
                    <a:lnTo>
                      <a:pt x="1509" y="6425"/>
                    </a:lnTo>
                    <a:lnTo>
                      <a:pt x="1485" y="6449"/>
                    </a:lnTo>
                    <a:lnTo>
                      <a:pt x="1388" y="6449"/>
                    </a:lnTo>
                    <a:lnTo>
                      <a:pt x="1193" y="6473"/>
                    </a:lnTo>
                    <a:lnTo>
                      <a:pt x="1096" y="6522"/>
                    </a:lnTo>
                    <a:lnTo>
                      <a:pt x="1071" y="6522"/>
                    </a:lnTo>
                    <a:lnTo>
                      <a:pt x="1096" y="6546"/>
                    </a:lnTo>
                    <a:lnTo>
                      <a:pt x="1144" y="6619"/>
                    </a:lnTo>
                    <a:lnTo>
                      <a:pt x="1193" y="6644"/>
                    </a:lnTo>
                    <a:lnTo>
                      <a:pt x="1266" y="6668"/>
                    </a:lnTo>
                    <a:lnTo>
                      <a:pt x="1339" y="6692"/>
                    </a:lnTo>
                    <a:lnTo>
                      <a:pt x="1315" y="6741"/>
                    </a:lnTo>
                    <a:lnTo>
                      <a:pt x="1193" y="6765"/>
                    </a:lnTo>
                    <a:lnTo>
                      <a:pt x="1096" y="6790"/>
                    </a:lnTo>
                    <a:lnTo>
                      <a:pt x="998" y="6863"/>
                    </a:lnTo>
                    <a:lnTo>
                      <a:pt x="998" y="6887"/>
                    </a:lnTo>
                    <a:lnTo>
                      <a:pt x="1096" y="6936"/>
                    </a:lnTo>
                    <a:lnTo>
                      <a:pt x="1193" y="6960"/>
                    </a:lnTo>
                    <a:lnTo>
                      <a:pt x="1217" y="6960"/>
                    </a:lnTo>
                    <a:lnTo>
                      <a:pt x="1193" y="7106"/>
                    </a:lnTo>
                    <a:lnTo>
                      <a:pt x="1047" y="7082"/>
                    </a:lnTo>
                    <a:lnTo>
                      <a:pt x="950" y="7106"/>
                    </a:lnTo>
                    <a:lnTo>
                      <a:pt x="877" y="7130"/>
                    </a:lnTo>
                    <a:lnTo>
                      <a:pt x="804" y="7203"/>
                    </a:lnTo>
                    <a:lnTo>
                      <a:pt x="804" y="7252"/>
                    </a:lnTo>
                    <a:lnTo>
                      <a:pt x="828" y="7301"/>
                    </a:lnTo>
                    <a:lnTo>
                      <a:pt x="852" y="7325"/>
                    </a:lnTo>
                    <a:lnTo>
                      <a:pt x="901" y="7349"/>
                    </a:lnTo>
                    <a:lnTo>
                      <a:pt x="1023" y="7374"/>
                    </a:lnTo>
                    <a:lnTo>
                      <a:pt x="1096" y="7398"/>
                    </a:lnTo>
                    <a:lnTo>
                      <a:pt x="1047" y="7568"/>
                    </a:lnTo>
                    <a:lnTo>
                      <a:pt x="950" y="7568"/>
                    </a:lnTo>
                    <a:lnTo>
                      <a:pt x="852" y="7593"/>
                    </a:lnTo>
                    <a:lnTo>
                      <a:pt x="731" y="7617"/>
                    </a:lnTo>
                    <a:lnTo>
                      <a:pt x="706" y="7641"/>
                    </a:lnTo>
                    <a:lnTo>
                      <a:pt x="682" y="7690"/>
                    </a:lnTo>
                    <a:lnTo>
                      <a:pt x="706" y="7739"/>
                    </a:lnTo>
                    <a:lnTo>
                      <a:pt x="731" y="7763"/>
                    </a:lnTo>
                    <a:lnTo>
                      <a:pt x="755" y="7812"/>
                    </a:lnTo>
                    <a:lnTo>
                      <a:pt x="828" y="7836"/>
                    </a:lnTo>
                    <a:lnTo>
                      <a:pt x="925" y="7860"/>
                    </a:lnTo>
                    <a:lnTo>
                      <a:pt x="974" y="7860"/>
                    </a:lnTo>
                    <a:lnTo>
                      <a:pt x="950" y="7958"/>
                    </a:lnTo>
                    <a:lnTo>
                      <a:pt x="804" y="7982"/>
                    </a:lnTo>
                    <a:lnTo>
                      <a:pt x="731" y="8006"/>
                    </a:lnTo>
                    <a:lnTo>
                      <a:pt x="658" y="8031"/>
                    </a:lnTo>
                    <a:lnTo>
                      <a:pt x="658" y="8055"/>
                    </a:lnTo>
                    <a:lnTo>
                      <a:pt x="658" y="8079"/>
                    </a:lnTo>
                    <a:lnTo>
                      <a:pt x="731" y="8104"/>
                    </a:lnTo>
                    <a:lnTo>
                      <a:pt x="804" y="8128"/>
                    </a:lnTo>
                    <a:lnTo>
                      <a:pt x="950" y="8128"/>
                    </a:lnTo>
                    <a:lnTo>
                      <a:pt x="950" y="8274"/>
                    </a:lnTo>
                    <a:lnTo>
                      <a:pt x="828" y="8298"/>
                    </a:lnTo>
                    <a:lnTo>
                      <a:pt x="779" y="8323"/>
                    </a:lnTo>
                    <a:lnTo>
                      <a:pt x="731" y="8347"/>
                    </a:lnTo>
                    <a:lnTo>
                      <a:pt x="706" y="8396"/>
                    </a:lnTo>
                    <a:lnTo>
                      <a:pt x="706" y="8420"/>
                    </a:lnTo>
                    <a:lnTo>
                      <a:pt x="731" y="8469"/>
                    </a:lnTo>
                    <a:lnTo>
                      <a:pt x="755" y="8493"/>
                    </a:lnTo>
                    <a:lnTo>
                      <a:pt x="828" y="8517"/>
                    </a:lnTo>
                    <a:lnTo>
                      <a:pt x="901" y="8517"/>
                    </a:lnTo>
                    <a:lnTo>
                      <a:pt x="974" y="8712"/>
                    </a:lnTo>
                    <a:lnTo>
                      <a:pt x="974" y="8834"/>
                    </a:lnTo>
                    <a:lnTo>
                      <a:pt x="974" y="8931"/>
                    </a:lnTo>
                    <a:lnTo>
                      <a:pt x="950" y="9028"/>
                    </a:lnTo>
                    <a:lnTo>
                      <a:pt x="901" y="9101"/>
                    </a:lnTo>
                    <a:lnTo>
                      <a:pt x="828" y="9174"/>
                    </a:lnTo>
                    <a:lnTo>
                      <a:pt x="731" y="9223"/>
                    </a:lnTo>
                    <a:lnTo>
                      <a:pt x="633" y="9223"/>
                    </a:lnTo>
                    <a:lnTo>
                      <a:pt x="512" y="9199"/>
                    </a:lnTo>
                    <a:lnTo>
                      <a:pt x="414" y="9150"/>
                    </a:lnTo>
                    <a:lnTo>
                      <a:pt x="341" y="9101"/>
                    </a:lnTo>
                    <a:lnTo>
                      <a:pt x="268" y="9028"/>
                    </a:lnTo>
                    <a:lnTo>
                      <a:pt x="268" y="8980"/>
                    </a:lnTo>
                    <a:lnTo>
                      <a:pt x="268" y="8931"/>
                    </a:lnTo>
                    <a:lnTo>
                      <a:pt x="293" y="8882"/>
                    </a:lnTo>
                    <a:lnTo>
                      <a:pt x="366" y="8858"/>
                    </a:lnTo>
                    <a:lnTo>
                      <a:pt x="390" y="8834"/>
                    </a:lnTo>
                    <a:lnTo>
                      <a:pt x="414" y="8809"/>
                    </a:lnTo>
                    <a:lnTo>
                      <a:pt x="487" y="8517"/>
                    </a:lnTo>
                    <a:lnTo>
                      <a:pt x="512" y="8225"/>
                    </a:lnTo>
                    <a:lnTo>
                      <a:pt x="560" y="7641"/>
                    </a:lnTo>
                    <a:lnTo>
                      <a:pt x="560" y="7057"/>
                    </a:lnTo>
                    <a:lnTo>
                      <a:pt x="609" y="6741"/>
                    </a:lnTo>
                    <a:lnTo>
                      <a:pt x="633" y="6473"/>
                    </a:lnTo>
                    <a:lnTo>
                      <a:pt x="731" y="6108"/>
                    </a:lnTo>
                    <a:lnTo>
                      <a:pt x="877" y="5792"/>
                    </a:lnTo>
                    <a:lnTo>
                      <a:pt x="1047" y="5524"/>
                    </a:lnTo>
                    <a:lnTo>
                      <a:pt x="1242" y="5281"/>
                    </a:lnTo>
                    <a:lnTo>
                      <a:pt x="1485" y="5062"/>
                    </a:lnTo>
                    <a:lnTo>
                      <a:pt x="1753" y="4892"/>
                    </a:lnTo>
                    <a:lnTo>
                      <a:pt x="2069" y="4746"/>
                    </a:lnTo>
                    <a:lnTo>
                      <a:pt x="2410" y="4624"/>
                    </a:lnTo>
                    <a:lnTo>
                      <a:pt x="2872" y="4527"/>
                    </a:lnTo>
                    <a:lnTo>
                      <a:pt x="3358" y="4478"/>
                    </a:lnTo>
                    <a:lnTo>
                      <a:pt x="3407" y="4502"/>
                    </a:lnTo>
                    <a:lnTo>
                      <a:pt x="3480" y="4502"/>
                    </a:lnTo>
                    <a:lnTo>
                      <a:pt x="3529" y="4478"/>
                    </a:lnTo>
                    <a:lnTo>
                      <a:pt x="3577" y="4454"/>
                    </a:lnTo>
                    <a:close/>
                    <a:moveTo>
                      <a:pt x="3261" y="1"/>
                    </a:moveTo>
                    <a:lnTo>
                      <a:pt x="3066" y="25"/>
                    </a:lnTo>
                    <a:lnTo>
                      <a:pt x="2896" y="123"/>
                    </a:lnTo>
                    <a:lnTo>
                      <a:pt x="2823" y="171"/>
                    </a:lnTo>
                    <a:lnTo>
                      <a:pt x="2750" y="244"/>
                    </a:lnTo>
                    <a:lnTo>
                      <a:pt x="2531" y="317"/>
                    </a:lnTo>
                    <a:lnTo>
                      <a:pt x="2337" y="463"/>
                    </a:lnTo>
                    <a:lnTo>
                      <a:pt x="2142" y="609"/>
                    </a:lnTo>
                    <a:lnTo>
                      <a:pt x="1972" y="804"/>
                    </a:lnTo>
                    <a:lnTo>
                      <a:pt x="1826" y="1023"/>
                    </a:lnTo>
                    <a:lnTo>
                      <a:pt x="1704" y="1242"/>
                    </a:lnTo>
                    <a:lnTo>
                      <a:pt x="1631" y="1461"/>
                    </a:lnTo>
                    <a:lnTo>
                      <a:pt x="1582" y="1680"/>
                    </a:lnTo>
                    <a:lnTo>
                      <a:pt x="1558" y="1874"/>
                    </a:lnTo>
                    <a:lnTo>
                      <a:pt x="1582" y="2069"/>
                    </a:lnTo>
                    <a:lnTo>
                      <a:pt x="1582" y="2239"/>
                    </a:lnTo>
                    <a:lnTo>
                      <a:pt x="1631" y="2410"/>
                    </a:lnTo>
                    <a:lnTo>
                      <a:pt x="1680" y="2580"/>
                    </a:lnTo>
                    <a:lnTo>
                      <a:pt x="1728" y="2750"/>
                    </a:lnTo>
                    <a:lnTo>
                      <a:pt x="1826" y="2921"/>
                    </a:lnTo>
                    <a:lnTo>
                      <a:pt x="1899" y="3067"/>
                    </a:lnTo>
                    <a:lnTo>
                      <a:pt x="2020" y="3213"/>
                    </a:lnTo>
                    <a:lnTo>
                      <a:pt x="2142" y="3334"/>
                    </a:lnTo>
                    <a:lnTo>
                      <a:pt x="2264" y="3456"/>
                    </a:lnTo>
                    <a:lnTo>
                      <a:pt x="2410" y="3578"/>
                    </a:lnTo>
                    <a:lnTo>
                      <a:pt x="2556" y="3675"/>
                    </a:lnTo>
                    <a:lnTo>
                      <a:pt x="2701" y="3748"/>
                    </a:lnTo>
                    <a:lnTo>
                      <a:pt x="2872" y="3821"/>
                    </a:lnTo>
                    <a:lnTo>
                      <a:pt x="3066" y="3894"/>
                    </a:lnTo>
                    <a:lnTo>
                      <a:pt x="3310" y="3918"/>
                    </a:lnTo>
                    <a:lnTo>
                      <a:pt x="3261" y="4016"/>
                    </a:lnTo>
                    <a:lnTo>
                      <a:pt x="3237" y="4113"/>
                    </a:lnTo>
                    <a:lnTo>
                      <a:pt x="2750" y="4162"/>
                    </a:lnTo>
                    <a:lnTo>
                      <a:pt x="2361" y="4235"/>
                    </a:lnTo>
                    <a:lnTo>
                      <a:pt x="1996" y="4356"/>
                    </a:lnTo>
                    <a:lnTo>
                      <a:pt x="1655" y="4502"/>
                    </a:lnTo>
                    <a:lnTo>
                      <a:pt x="1339" y="4697"/>
                    </a:lnTo>
                    <a:lnTo>
                      <a:pt x="1071" y="4916"/>
                    </a:lnTo>
                    <a:lnTo>
                      <a:pt x="828" y="5184"/>
                    </a:lnTo>
                    <a:lnTo>
                      <a:pt x="609" y="5500"/>
                    </a:lnTo>
                    <a:lnTo>
                      <a:pt x="439" y="5865"/>
                    </a:lnTo>
                    <a:lnTo>
                      <a:pt x="341" y="6206"/>
                    </a:lnTo>
                    <a:lnTo>
                      <a:pt x="268" y="6571"/>
                    </a:lnTo>
                    <a:lnTo>
                      <a:pt x="220" y="6936"/>
                    </a:lnTo>
                    <a:lnTo>
                      <a:pt x="195" y="7301"/>
                    </a:lnTo>
                    <a:lnTo>
                      <a:pt x="171" y="7982"/>
                    </a:lnTo>
                    <a:lnTo>
                      <a:pt x="171" y="8347"/>
                    </a:lnTo>
                    <a:lnTo>
                      <a:pt x="195" y="8688"/>
                    </a:lnTo>
                    <a:lnTo>
                      <a:pt x="147" y="8712"/>
                    </a:lnTo>
                    <a:lnTo>
                      <a:pt x="98" y="8761"/>
                    </a:lnTo>
                    <a:lnTo>
                      <a:pt x="49" y="8809"/>
                    </a:lnTo>
                    <a:lnTo>
                      <a:pt x="25" y="8882"/>
                    </a:lnTo>
                    <a:lnTo>
                      <a:pt x="1" y="9004"/>
                    </a:lnTo>
                    <a:lnTo>
                      <a:pt x="49" y="9150"/>
                    </a:lnTo>
                    <a:lnTo>
                      <a:pt x="98" y="9223"/>
                    </a:lnTo>
                    <a:lnTo>
                      <a:pt x="147" y="9296"/>
                    </a:lnTo>
                    <a:lnTo>
                      <a:pt x="293" y="9418"/>
                    </a:lnTo>
                    <a:lnTo>
                      <a:pt x="463" y="9490"/>
                    </a:lnTo>
                    <a:lnTo>
                      <a:pt x="633" y="9515"/>
                    </a:lnTo>
                    <a:lnTo>
                      <a:pt x="828" y="9515"/>
                    </a:lnTo>
                    <a:lnTo>
                      <a:pt x="901" y="9466"/>
                    </a:lnTo>
                    <a:lnTo>
                      <a:pt x="974" y="9442"/>
                    </a:lnTo>
                    <a:lnTo>
                      <a:pt x="1120" y="9320"/>
                    </a:lnTo>
                    <a:lnTo>
                      <a:pt x="1193" y="9174"/>
                    </a:lnTo>
                    <a:lnTo>
                      <a:pt x="1266" y="9004"/>
                    </a:lnTo>
                    <a:lnTo>
                      <a:pt x="1290" y="8834"/>
                    </a:lnTo>
                    <a:lnTo>
                      <a:pt x="1266" y="8663"/>
                    </a:lnTo>
                    <a:lnTo>
                      <a:pt x="1217" y="8493"/>
                    </a:lnTo>
                    <a:lnTo>
                      <a:pt x="1266" y="8396"/>
                    </a:lnTo>
                    <a:lnTo>
                      <a:pt x="1290" y="8274"/>
                    </a:lnTo>
                    <a:lnTo>
                      <a:pt x="1315" y="8031"/>
                    </a:lnTo>
                    <a:lnTo>
                      <a:pt x="1412" y="7593"/>
                    </a:lnTo>
                    <a:lnTo>
                      <a:pt x="1534" y="7179"/>
                    </a:lnTo>
                    <a:lnTo>
                      <a:pt x="1631" y="6887"/>
                    </a:lnTo>
                    <a:lnTo>
                      <a:pt x="1582" y="7130"/>
                    </a:lnTo>
                    <a:lnTo>
                      <a:pt x="1534" y="7471"/>
                    </a:lnTo>
                    <a:lnTo>
                      <a:pt x="1509" y="7812"/>
                    </a:lnTo>
                    <a:lnTo>
                      <a:pt x="1436" y="9028"/>
                    </a:lnTo>
                    <a:lnTo>
                      <a:pt x="1363" y="10220"/>
                    </a:lnTo>
                    <a:lnTo>
                      <a:pt x="1315" y="11413"/>
                    </a:lnTo>
                    <a:lnTo>
                      <a:pt x="1290" y="12581"/>
                    </a:lnTo>
                    <a:lnTo>
                      <a:pt x="1266" y="13773"/>
                    </a:lnTo>
                    <a:lnTo>
                      <a:pt x="1217" y="14941"/>
                    </a:lnTo>
                    <a:lnTo>
                      <a:pt x="1217" y="14965"/>
                    </a:lnTo>
                    <a:lnTo>
                      <a:pt x="1120" y="15038"/>
                    </a:lnTo>
                    <a:lnTo>
                      <a:pt x="1023" y="15136"/>
                    </a:lnTo>
                    <a:lnTo>
                      <a:pt x="974" y="15233"/>
                    </a:lnTo>
                    <a:lnTo>
                      <a:pt x="925" y="15379"/>
                    </a:lnTo>
                    <a:lnTo>
                      <a:pt x="925" y="15501"/>
                    </a:lnTo>
                    <a:lnTo>
                      <a:pt x="925" y="15622"/>
                    </a:lnTo>
                    <a:lnTo>
                      <a:pt x="998" y="15720"/>
                    </a:lnTo>
                    <a:lnTo>
                      <a:pt x="1071" y="15841"/>
                    </a:lnTo>
                    <a:lnTo>
                      <a:pt x="1169" y="15890"/>
                    </a:lnTo>
                    <a:lnTo>
                      <a:pt x="1266" y="15939"/>
                    </a:lnTo>
                    <a:lnTo>
                      <a:pt x="1363" y="15963"/>
                    </a:lnTo>
                    <a:lnTo>
                      <a:pt x="1704" y="15963"/>
                    </a:lnTo>
                    <a:lnTo>
                      <a:pt x="1923" y="15890"/>
                    </a:lnTo>
                    <a:lnTo>
                      <a:pt x="2142" y="15793"/>
                    </a:lnTo>
                    <a:lnTo>
                      <a:pt x="2337" y="15671"/>
                    </a:lnTo>
                    <a:lnTo>
                      <a:pt x="2701" y="15452"/>
                    </a:lnTo>
                    <a:lnTo>
                      <a:pt x="2774" y="15428"/>
                    </a:lnTo>
                    <a:lnTo>
                      <a:pt x="2847" y="15403"/>
                    </a:lnTo>
                    <a:lnTo>
                      <a:pt x="2920" y="15330"/>
                    </a:lnTo>
                    <a:lnTo>
                      <a:pt x="2945" y="15233"/>
                    </a:lnTo>
                    <a:lnTo>
                      <a:pt x="3091" y="13870"/>
                    </a:lnTo>
                    <a:lnTo>
                      <a:pt x="3237" y="12508"/>
                    </a:lnTo>
                    <a:lnTo>
                      <a:pt x="3310" y="11802"/>
                    </a:lnTo>
                    <a:lnTo>
                      <a:pt x="3334" y="11461"/>
                    </a:lnTo>
                    <a:lnTo>
                      <a:pt x="3431" y="11096"/>
                    </a:lnTo>
                    <a:lnTo>
                      <a:pt x="3480" y="11194"/>
                    </a:lnTo>
                    <a:lnTo>
                      <a:pt x="3529" y="11315"/>
                    </a:lnTo>
                    <a:lnTo>
                      <a:pt x="3577" y="11559"/>
                    </a:lnTo>
                    <a:lnTo>
                      <a:pt x="3650" y="11997"/>
                    </a:lnTo>
                    <a:lnTo>
                      <a:pt x="3699" y="12508"/>
                    </a:lnTo>
                    <a:lnTo>
                      <a:pt x="3723" y="13043"/>
                    </a:lnTo>
                    <a:lnTo>
                      <a:pt x="3748" y="13359"/>
                    </a:lnTo>
                    <a:lnTo>
                      <a:pt x="3821" y="13651"/>
                    </a:lnTo>
                    <a:lnTo>
                      <a:pt x="3942" y="14260"/>
                    </a:lnTo>
                    <a:lnTo>
                      <a:pt x="4113" y="14844"/>
                    </a:lnTo>
                    <a:lnTo>
                      <a:pt x="4259" y="15428"/>
                    </a:lnTo>
                    <a:lnTo>
                      <a:pt x="4283" y="15501"/>
                    </a:lnTo>
                    <a:lnTo>
                      <a:pt x="4332" y="15525"/>
                    </a:lnTo>
                    <a:lnTo>
                      <a:pt x="4380" y="15598"/>
                    </a:lnTo>
                    <a:lnTo>
                      <a:pt x="4478" y="15671"/>
                    </a:lnTo>
                    <a:lnTo>
                      <a:pt x="4697" y="15793"/>
                    </a:lnTo>
                    <a:lnTo>
                      <a:pt x="4940" y="15866"/>
                    </a:lnTo>
                    <a:lnTo>
                      <a:pt x="5110" y="15914"/>
                    </a:lnTo>
                    <a:lnTo>
                      <a:pt x="5354" y="15963"/>
                    </a:lnTo>
                    <a:lnTo>
                      <a:pt x="5694" y="15963"/>
                    </a:lnTo>
                    <a:lnTo>
                      <a:pt x="5816" y="15914"/>
                    </a:lnTo>
                    <a:lnTo>
                      <a:pt x="5938" y="15866"/>
                    </a:lnTo>
                    <a:lnTo>
                      <a:pt x="6011" y="15793"/>
                    </a:lnTo>
                    <a:lnTo>
                      <a:pt x="6108" y="15671"/>
                    </a:lnTo>
                    <a:lnTo>
                      <a:pt x="6157" y="15525"/>
                    </a:lnTo>
                    <a:lnTo>
                      <a:pt x="6157" y="15379"/>
                    </a:lnTo>
                    <a:lnTo>
                      <a:pt x="6108" y="15209"/>
                    </a:lnTo>
                    <a:lnTo>
                      <a:pt x="6035" y="15087"/>
                    </a:lnTo>
                    <a:lnTo>
                      <a:pt x="5962" y="14965"/>
                    </a:lnTo>
                    <a:lnTo>
                      <a:pt x="5840" y="14868"/>
                    </a:lnTo>
                    <a:lnTo>
                      <a:pt x="5694" y="14819"/>
                    </a:lnTo>
                    <a:lnTo>
                      <a:pt x="5621" y="14333"/>
                    </a:lnTo>
                    <a:lnTo>
                      <a:pt x="5548" y="13822"/>
                    </a:lnTo>
                    <a:lnTo>
                      <a:pt x="5475" y="12824"/>
                    </a:lnTo>
                    <a:lnTo>
                      <a:pt x="5402" y="10853"/>
                    </a:lnTo>
                    <a:lnTo>
                      <a:pt x="5281" y="8542"/>
                    </a:lnTo>
                    <a:lnTo>
                      <a:pt x="5256" y="7836"/>
                    </a:lnTo>
                    <a:lnTo>
                      <a:pt x="5232" y="7106"/>
                    </a:lnTo>
                    <a:lnTo>
                      <a:pt x="5256" y="7033"/>
                    </a:lnTo>
                    <a:lnTo>
                      <a:pt x="5256" y="6984"/>
                    </a:lnTo>
                    <a:lnTo>
                      <a:pt x="5232" y="6936"/>
                    </a:lnTo>
                    <a:lnTo>
                      <a:pt x="5208" y="6887"/>
                    </a:lnTo>
                    <a:lnTo>
                      <a:pt x="5183" y="6619"/>
                    </a:lnTo>
                    <a:lnTo>
                      <a:pt x="5305" y="6863"/>
                    </a:lnTo>
                    <a:lnTo>
                      <a:pt x="5402" y="7130"/>
                    </a:lnTo>
                    <a:lnTo>
                      <a:pt x="5475" y="7398"/>
                    </a:lnTo>
                    <a:lnTo>
                      <a:pt x="5500" y="7666"/>
                    </a:lnTo>
                    <a:lnTo>
                      <a:pt x="5524" y="7958"/>
                    </a:lnTo>
                    <a:lnTo>
                      <a:pt x="5548" y="8250"/>
                    </a:lnTo>
                    <a:lnTo>
                      <a:pt x="5524" y="8785"/>
                    </a:lnTo>
                    <a:lnTo>
                      <a:pt x="5524" y="8834"/>
                    </a:lnTo>
                    <a:lnTo>
                      <a:pt x="5548" y="8907"/>
                    </a:lnTo>
                    <a:lnTo>
                      <a:pt x="5524" y="9004"/>
                    </a:lnTo>
                    <a:lnTo>
                      <a:pt x="5548" y="9126"/>
                    </a:lnTo>
                    <a:lnTo>
                      <a:pt x="5573" y="9247"/>
                    </a:lnTo>
                    <a:lnTo>
                      <a:pt x="5621" y="9345"/>
                    </a:lnTo>
                    <a:lnTo>
                      <a:pt x="5694" y="9418"/>
                    </a:lnTo>
                    <a:lnTo>
                      <a:pt x="5767" y="9466"/>
                    </a:lnTo>
                    <a:lnTo>
                      <a:pt x="5840" y="9515"/>
                    </a:lnTo>
                    <a:lnTo>
                      <a:pt x="5938" y="9539"/>
                    </a:lnTo>
                    <a:lnTo>
                      <a:pt x="6011" y="9563"/>
                    </a:lnTo>
                    <a:lnTo>
                      <a:pt x="6205" y="9563"/>
                    </a:lnTo>
                    <a:lnTo>
                      <a:pt x="6303" y="9515"/>
                    </a:lnTo>
                    <a:lnTo>
                      <a:pt x="6424" y="9442"/>
                    </a:lnTo>
                    <a:lnTo>
                      <a:pt x="6546" y="9320"/>
                    </a:lnTo>
                    <a:lnTo>
                      <a:pt x="6619" y="9199"/>
                    </a:lnTo>
                    <a:lnTo>
                      <a:pt x="6668" y="9053"/>
                    </a:lnTo>
                    <a:lnTo>
                      <a:pt x="6668" y="8907"/>
                    </a:lnTo>
                    <a:lnTo>
                      <a:pt x="6643" y="8785"/>
                    </a:lnTo>
                    <a:lnTo>
                      <a:pt x="6643" y="8736"/>
                    </a:lnTo>
                    <a:lnTo>
                      <a:pt x="6692" y="8420"/>
                    </a:lnTo>
                    <a:lnTo>
                      <a:pt x="6716" y="8079"/>
                    </a:lnTo>
                    <a:lnTo>
                      <a:pt x="6741" y="7739"/>
                    </a:lnTo>
                    <a:lnTo>
                      <a:pt x="6716" y="7398"/>
                    </a:lnTo>
                    <a:lnTo>
                      <a:pt x="6692" y="7057"/>
                    </a:lnTo>
                    <a:lnTo>
                      <a:pt x="6643" y="6717"/>
                    </a:lnTo>
                    <a:lnTo>
                      <a:pt x="6570" y="6400"/>
                    </a:lnTo>
                    <a:lnTo>
                      <a:pt x="6473" y="6060"/>
                    </a:lnTo>
                    <a:lnTo>
                      <a:pt x="6473" y="6011"/>
                    </a:lnTo>
                    <a:lnTo>
                      <a:pt x="6424" y="5962"/>
                    </a:lnTo>
                    <a:lnTo>
                      <a:pt x="6230" y="5500"/>
                    </a:lnTo>
                    <a:lnTo>
                      <a:pt x="6132" y="5257"/>
                    </a:lnTo>
                    <a:lnTo>
                      <a:pt x="5986" y="5038"/>
                    </a:lnTo>
                    <a:lnTo>
                      <a:pt x="5889" y="4916"/>
                    </a:lnTo>
                    <a:lnTo>
                      <a:pt x="5792" y="4770"/>
                    </a:lnTo>
                    <a:lnTo>
                      <a:pt x="5670" y="4673"/>
                    </a:lnTo>
                    <a:lnTo>
                      <a:pt x="5548" y="4551"/>
                    </a:lnTo>
                    <a:lnTo>
                      <a:pt x="5256" y="4381"/>
                    </a:lnTo>
                    <a:lnTo>
                      <a:pt x="4964" y="4259"/>
                    </a:lnTo>
                    <a:lnTo>
                      <a:pt x="4648" y="4162"/>
                    </a:lnTo>
                    <a:lnTo>
                      <a:pt x="4332" y="4113"/>
                    </a:lnTo>
                    <a:lnTo>
                      <a:pt x="3991" y="4089"/>
                    </a:lnTo>
                    <a:lnTo>
                      <a:pt x="3650" y="4089"/>
                    </a:lnTo>
                    <a:lnTo>
                      <a:pt x="3650" y="4064"/>
                    </a:lnTo>
                    <a:lnTo>
                      <a:pt x="3650" y="3918"/>
                    </a:lnTo>
                    <a:lnTo>
                      <a:pt x="3821" y="3870"/>
                    </a:lnTo>
                    <a:lnTo>
                      <a:pt x="3991" y="3797"/>
                    </a:lnTo>
                    <a:lnTo>
                      <a:pt x="4161" y="3724"/>
                    </a:lnTo>
                    <a:lnTo>
                      <a:pt x="4332" y="3626"/>
                    </a:lnTo>
                    <a:lnTo>
                      <a:pt x="4478" y="3505"/>
                    </a:lnTo>
                    <a:lnTo>
                      <a:pt x="4624" y="3359"/>
                    </a:lnTo>
                    <a:lnTo>
                      <a:pt x="4770" y="3237"/>
                    </a:lnTo>
                    <a:lnTo>
                      <a:pt x="4891" y="3067"/>
                    </a:lnTo>
                    <a:lnTo>
                      <a:pt x="4989" y="2896"/>
                    </a:lnTo>
                    <a:lnTo>
                      <a:pt x="5086" y="2726"/>
                    </a:lnTo>
                    <a:lnTo>
                      <a:pt x="5159" y="2556"/>
                    </a:lnTo>
                    <a:lnTo>
                      <a:pt x="5232" y="2385"/>
                    </a:lnTo>
                    <a:lnTo>
                      <a:pt x="5281" y="2191"/>
                    </a:lnTo>
                    <a:lnTo>
                      <a:pt x="5305" y="2020"/>
                    </a:lnTo>
                    <a:lnTo>
                      <a:pt x="5305" y="1826"/>
                    </a:lnTo>
                    <a:lnTo>
                      <a:pt x="5281" y="1655"/>
                    </a:lnTo>
                    <a:lnTo>
                      <a:pt x="5232" y="1436"/>
                    </a:lnTo>
                    <a:lnTo>
                      <a:pt x="5135" y="1218"/>
                    </a:lnTo>
                    <a:lnTo>
                      <a:pt x="5037" y="1023"/>
                    </a:lnTo>
                    <a:lnTo>
                      <a:pt x="4916" y="853"/>
                    </a:lnTo>
                    <a:lnTo>
                      <a:pt x="4770" y="682"/>
                    </a:lnTo>
                    <a:lnTo>
                      <a:pt x="4599" y="512"/>
                    </a:lnTo>
                    <a:lnTo>
                      <a:pt x="4429" y="366"/>
                    </a:lnTo>
                    <a:lnTo>
                      <a:pt x="4234" y="244"/>
                    </a:lnTo>
                    <a:lnTo>
                      <a:pt x="4088" y="171"/>
                    </a:lnTo>
                    <a:lnTo>
                      <a:pt x="3894" y="98"/>
                    </a:lnTo>
                    <a:lnTo>
                      <a:pt x="3699" y="25"/>
                    </a:lnTo>
                    <a:lnTo>
                      <a:pt x="348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rsu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716</Words>
  <Application>Microsoft Office PowerPoint</Application>
  <PresentationFormat>Presentación en pantalla (16:9)</PresentationFormat>
  <Paragraphs>110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Walter Turncoat</vt:lpstr>
      <vt:lpstr>Source Sans Pro</vt:lpstr>
      <vt:lpstr>Sniglet</vt:lpstr>
      <vt:lpstr>Arial</vt:lpstr>
      <vt:lpstr>Ursula template</vt:lpstr>
      <vt:lpstr>Atendiendo a la niñez y adolescencia - demuna san miguel</vt:lpstr>
      <vt:lpstr>Buenas tardes!</vt:lpstr>
      <vt:lpstr>Presentación de PowerPoint</vt:lpstr>
      <vt:lpstr>Vamos al colegio!</vt:lpstr>
      <vt:lpstr>1.  Caso #1</vt:lpstr>
      <vt:lpstr>Pepe tiene problemas!!</vt:lpstr>
      <vt:lpstr>Decidimos abordar a través del juego</vt:lpstr>
      <vt:lpstr>¿Hay riesgo de desprotección?</vt:lpstr>
      <vt:lpstr>¿Qué hacemos?</vt:lpstr>
      <vt:lpstr>Para disminiur el riesgo…</vt:lpstr>
      <vt:lpstr>El proceso fue claro</vt:lpstr>
      <vt:lpstr>Pepe está mejor</vt:lpstr>
      <vt:lpstr>Hay más “Pepes”</vt:lpstr>
      <vt:lpstr>Presentación de PowerPoint</vt:lpstr>
      <vt:lpstr>¿Qué hicimos?</vt:lpstr>
      <vt:lpstr>Entendimos que…</vt:lpstr>
      <vt:lpstr>Hicimos…</vt:lpstr>
      <vt:lpstr>Hicimos…</vt:lpstr>
      <vt:lpstr>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ville!</dc:creator>
  <cp:lastModifiedBy>MIMP</cp:lastModifiedBy>
  <cp:revision>50</cp:revision>
  <dcterms:modified xsi:type="dcterms:W3CDTF">2017-11-20T20:02:55Z</dcterms:modified>
</cp:coreProperties>
</file>