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0" r:id="rId2"/>
    <p:sldId id="256" r:id="rId3"/>
    <p:sldId id="266" r:id="rId4"/>
    <p:sldId id="267" r:id="rId5"/>
    <p:sldId id="263" r:id="rId6"/>
    <p:sldId id="277" r:id="rId7"/>
    <p:sldId id="278" r:id="rId8"/>
    <p:sldId id="279" r:id="rId9"/>
    <p:sldId id="284" r:id="rId10"/>
    <p:sldId id="280" r:id="rId11"/>
    <p:sldId id="281" r:id="rId12"/>
    <p:sldId id="282" r:id="rId13"/>
    <p:sldId id="283" r:id="rId14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2919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433" autoAdjust="0"/>
  </p:normalViewPr>
  <p:slideViewPr>
    <p:cSldViewPr snapToGrid="0">
      <p:cViewPr varScale="1">
        <p:scale>
          <a:sx n="64" d="100"/>
          <a:sy n="64" d="100"/>
        </p:scale>
        <p:origin x="858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4" Type="http://schemas.openxmlformats.org/officeDocument/2006/relationships/image" Target="../media/image12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4" Type="http://schemas.openxmlformats.org/officeDocument/2006/relationships/image" Target="../media/image1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DFE450-D2EC-4D9E-9A59-F24DDA3F94DF}" type="doc">
      <dgm:prSet loTypeId="urn:microsoft.com/office/officeart/2005/8/layout/h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PE"/>
        </a:p>
      </dgm:t>
    </dgm:pt>
    <dgm:pt modelId="{D9D0C535-C987-4315-A388-D049CA5CBA1C}">
      <dgm:prSet phldrT="[Texto]" custT="1"/>
      <dgm:spPr/>
      <dgm:t>
        <a:bodyPr/>
        <a:lstStyle/>
        <a:p>
          <a:pPr>
            <a:buClrTx/>
            <a:buSzTx/>
            <a:buFontTx/>
            <a:buNone/>
          </a:pPr>
          <a:r>
            <a:rPr lang="es-PE" sz="1800" i="1" dirty="0">
              <a:solidFill>
                <a:schemeClr val="bg1"/>
              </a:solidFill>
              <a:latin typeface="Calibri" panose="020F0502020204030204"/>
            </a:rPr>
            <a:t>¿Qué es la función pública?</a:t>
          </a:r>
          <a:endParaRPr lang="es-PE" sz="1800" dirty="0">
            <a:solidFill>
              <a:schemeClr val="bg1"/>
            </a:solidFill>
          </a:endParaRPr>
        </a:p>
      </dgm:t>
    </dgm:pt>
    <dgm:pt modelId="{24BD0DF9-FD69-45A2-AD26-4985CFD893DD}" type="parTrans" cxnId="{44946A05-87B4-4D47-AD83-0C1B63F8F273}">
      <dgm:prSet/>
      <dgm:spPr/>
      <dgm:t>
        <a:bodyPr/>
        <a:lstStyle/>
        <a:p>
          <a:endParaRPr lang="es-PE">
            <a:solidFill>
              <a:schemeClr val="bg1"/>
            </a:solidFill>
          </a:endParaRPr>
        </a:p>
      </dgm:t>
    </dgm:pt>
    <dgm:pt modelId="{4C7D4357-85F4-4989-8240-A0F6D522FEAD}" type="sibTrans" cxnId="{44946A05-87B4-4D47-AD83-0C1B63F8F273}">
      <dgm:prSet/>
      <dgm:spPr/>
      <dgm:t>
        <a:bodyPr/>
        <a:lstStyle/>
        <a:p>
          <a:endParaRPr lang="es-PE">
            <a:solidFill>
              <a:schemeClr val="bg1"/>
            </a:solidFill>
          </a:endParaRPr>
        </a:p>
      </dgm:t>
    </dgm:pt>
    <dgm:pt modelId="{39EF6C8C-8AAA-40B8-BBDF-036B807CF791}">
      <dgm:prSet phldrT="[Texto]"/>
      <dgm:spPr/>
      <dgm:t>
        <a:bodyPr/>
        <a:lstStyle/>
        <a:p>
          <a:pPr algn="l">
            <a:buClrTx/>
            <a:buSzTx/>
            <a:buFontTx/>
            <a:buNone/>
          </a:pPr>
          <a:endParaRPr lang="es-PE" dirty="0">
            <a:solidFill>
              <a:srgbClr val="291947"/>
            </a:solidFill>
          </a:endParaRPr>
        </a:p>
      </dgm:t>
    </dgm:pt>
    <dgm:pt modelId="{2D33AE0F-7E60-43C9-BA6D-37610DA79B3B}" type="parTrans" cxnId="{86613780-E18A-465D-B1A1-9AB3985D97C8}">
      <dgm:prSet/>
      <dgm:spPr/>
      <dgm:t>
        <a:bodyPr/>
        <a:lstStyle/>
        <a:p>
          <a:endParaRPr lang="es-PE">
            <a:solidFill>
              <a:schemeClr val="bg1"/>
            </a:solidFill>
          </a:endParaRPr>
        </a:p>
      </dgm:t>
    </dgm:pt>
    <dgm:pt modelId="{B626723F-767A-4780-A770-D6A54288E815}" type="sibTrans" cxnId="{86613780-E18A-465D-B1A1-9AB3985D97C8}">
      <dgm:prSet/>
      <dgm:spPr/>
      <dgm:t>
        <a:bodyPr/>
        <a:lstStyle/>
        <a:p>
          <a:endParaRPr lang="es-PE">
            <a:solidFill>
              <a:schemeClr val="bg1"/>
            </a:solidFill>
          </a:endParaRPr>
        </a:p>
      </dgm:t>
    </dgm:pt>
    <dgm:pt modelId="{BCF136C1-5F5D-46A6-B4EE-CA159B698DAD}">
      <dgm:prSet phldrT="[Texto]" custT="1"/>
      <dgm:spPr/>
      <dgm:t>
        <a:bodyPr/>
        <a:lstStyle/>
        <a:p>
          <a:r>
            <a:rPr lang="es-PE" sz="1800" i="1" dirty="0">
              <a:solidFill>
                <a:schemeClr val="bg1"/>
              </a:solidFill>
              <a:latin typeface="Calibri" panose="020F0502020204030204"/>
            </a:rPr>
            <a:t>¿Qué logramos con la función pública?</a:t>
          </a:r>
          <a:endParaRPr lang="es-PE" sz="1800" dirty="0">
            <a:solidFill>
              <a:schemeClr val="bg1"/>
            </a:solidFill>
          </a:endParaRPr>
        </a:p>
      </dgm:t>
    </dgm:pt>
    <dgm:pt modelId="{8BB7E637-58B5-4B9C-8550-948CA696497E}" type="parTrans" cxnId="{789389CC-F4F6-4F01-9B8F-EE92469C8656}">
      <dgm:prSet/>
      <dgm:spPr/>
      <dgm:t>
        <a:bodyPr/>
        <a:lstStyle/>
        <a:p>
          <a:endParaRPr lang="es-PE">
            <a:solidFill>
              <a:schemeClr val="bg1"/>
            </a:solidFill>
          </a:endParaRPr>
        </a:p>
      </dgm:t>
    </dgm:pt>
    <dgm:pt modelId="{FBF9ECFC-0C6D-4CC4-A314-110983EFCBAD}" type="sibTrans" cxnId="{789389CC-F4F6-4F01-9B8F-EE92469C8656}">
      <dgm:prSet/>
      <dgm:spPr/>
      <dgm:t>
        <a:bodyPr/>
        <a:lstStyle/>
        <a:p>
          <a:endParaRPr lang="es-PE">
            <a:solidFill>
              <a:schemeClr val="bg1"/>
            </a:solidFill>
          </a:endParaRPr>
        </a:p>
      </dgm:t>
    </dgm:pt>
    <dgm:pt modelId="{76B28020-B859-4EDA-92A2-0EAF7C153492}">
      <dgm:prSet phldrT="[Texto]" custT="1"/>
      <dgm:spPr/>
      <dgm:t>
        <a:bodyPr/>
        <a:lstStyle/>
        <a:p>
          <a:r>
            <a:rPr kumimoji="0" lang="es-PE" sz="14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Una mejor atención a la ciudadanía</a:t>
          </a:r>
          <a:endParaRPr kumimoji="0" lang="es-PE" sz="1400" b="0" i="0" u="none" strike="noStrike" kern="1200" cap="none" spc="0" normalizeH="0" baseline="0" dirty="0">
            <a:ln>
              <a:noFill/>
            </a:ln>
            <a:solidFill>
              <a:srgbClr val="0000CC"/>
            </a:solidFill>
            <a:effectLst/>
            <a:uLnTx/>
            <a:uFillTx/>
            <a:latin typeface="Calibri" panose="020F0502020204030204"/>
            <a:ea typeface="+mn-ea"/>
            <a:cs typeface="+mn-cs"/>
          </a:endParaRPr>
        </a:p>
      </dgm:t>
    </dgm:pt>
    <dgm:pt modelId="{C46A7AD6-3BEF-4343-8470-B0F53278D95E}" type="parTrans" cxnId="{749380E3-718E-49EE-99E2-90364AE5CF30}">
      <dgm:prSet/>
      <dgm:spPr/>
      <dgm:t>
        <a:bodyPr/>
        <a:lstStyle/>
        <a:p>
          <a:endParaRPr lang="es-PE">
            <a:solidFill>
              <a:schemeClr val="bg1"/>
            </a:solidFill>
          </a:endParaRPr>
        </a:p>
      </dgm:t>
    </dgm:pt>
    <dgm:pt modelId="{68ABBE4C-9A2C-43FE-A8CB-0C4919A1DAB2}" type="sibTrans" cxnId="{749380E3-718E-49EE-99E2-90364AE5CF30}">
      <dgm:prSet/>
      <dgm:spPr/>
      <dgm:t>
        <a:bodyPr/>
        <a:lstStyle/>
        <a:p>
          <a:endParaRPr lang="es-PE">
            <a:solidFill>
              <a:schemeClr val="bg1"/>
            </a:solidFill>
          </a:endParaRPr>
        </a:p>
      </dgm:t>
    </dgm:pt>
    <dgm:pt modelId="{1178EB0E-6E31-4D59-95C2-C01A7C7032DC}">
      <dgm:prSet phldrT="[Texto]" custT="1"/>
      <dgm:spPr/>
      <dgm:t>
        <a:bodyPr/>
        <a:lstStyle/>
        <a:p>
          <a:r>
            <a:rPr kumimoji="0" lang="es-PE" sz="14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Priorizar y optimizar el uso de los recursos públicos</a:t>
          </a:r>
          <a:endParaRPr kumimoji="0" lang="es-PE" sz="1400" b="0" i="0" u="none" strike="noStrike" kern="1200" cap="none" spc="0" normalizeH="0" baseline="0" dirty="0">
            <a:ln>
              <a:noFill/>
            </a:ln>
            <a:solidFill>
              <a:srgbClr val="0000CC"/>
            </a:solidFill>
            <a:effectLst/>
            <a:uLnTx/>
            <a:uFillTx/>
            <a:latin typeface="Calibri" panose="020F0502020204030204"/>
            <a:ea typeface="+mn-ea"/>
            <a:cs typeface="+mn-cs"/>
          </a:endParaRPr>
        </a:p>
      </dgm:t>
    </dgm:pt>
    <dgm:pt modelId="{349A1362-2A31-4BFE-8402-464743633B15}" type="parTrans" cxnId="{F2EBBDE1-80E9-4384-B987-57DECBCD6932}">
      <dgm:prSet/>
      <dgm:spPr/>
      <dgm:t>
        <a:bodyPr/>
        <a:lstStyle/>
        <a:p>
          <a:endParaRPr lang="es-PE">
            <a:solidFill>
              <a:schemeClr val="bg1"/>
            </a:solidFill>
          </a:endParaRPr>
        </a:p>
      </dgm:t>
    </dgm:pt>
    <dgm:pt modelId="{8060031E-8EAF-4CCE-AF3D-5539DAC9D04C}" type="sibTrans" cxnId="{F2EBBDE1-80E9-4384-B987-57DECBCD6932}">
      <dgm:prSet/>
      <dgm:spPr/>
      <dgm:t>
        <a:bodyPr/>
        <a:lstStyle/>
        <a:p>
          <a:endParaRPr lang="es-PE">
            <a:solidFill>
              <a:schemeClr val="bg1"/>
            </a:solidFill>
          </a:endParaRPr>
        </a:p>
      </dgm:t>
    </dgm:pt>
    <dgm:pt modelId="{7AC3A089-586E-4046-AE19-E245649CBAB7}">
      <dgm:prSet phldrT="[Texto]" custT="1"/>
      <dgm:spPr/>
      <dgm:t>
        <a:bodyPr/>
        <a:lstStyle/>
        <a:p>
          <a:pPr>
            <a:buClrTx/>
            <a:buSzTx/>
            <a:buFontTx/>
            <a:buNone/>
          </a:pPr>
          <a:r>
            <a:rPr lang="es-PE" sz="1800" i="1" dirty="0">
              <a:solidFill>
                <a:schemeClr val="bg1"/>
              </a:solidFill>
              <a:latin typeface="Calibri" panose="020F0502020204030204"/>
            </a:rPr>
            <a:t>¿Qué es la ética pública?</a:t>
          </a:r>
          <a:endParaRPr lang="es-PE" sz="1800" dirty="0">
            <a:solidFill>
              <a:schemeClr val="bg1"/>
            </a:solidFill>
          </a:endParaRPr>
        </a:p>
      </dgm:t>
    </dgm:pt>
    <dgm:pt modelId="{5D72772B-586E-4E42-A191-907A3ED73D26}" type="parTrans" cxnId="{3AB4E4D4-063A-4FF2-B107-5CC4FF42E9B6}">
      <dgm:prSet/>
      <dgm:spPr/>
      <dgm:t>
        <a:bodyPr/>
        <a:lstStyle/>
        <a:p>
          <a:endParaRPr lang="es-PE">
            <a:solidFill>
              <a:schemeClr val="bg1"/>
            </a:solidFill>
          </a:endParaRPr>
        </a:p>
      </dgm:t>
    </dgm:pt>
    <dgm:pt modelId="{5515599F-1123-4476-BABA-744FBC20B075}" type="sibTrans" cxnId="{3AB4E4D4-063A-4FF2-B107-5CC4FF42E9B6}">
      <dgm:prSet/>
      <dgm:spPr/>
      <dgm:t>
        <a:bodyPr/>
        <a:lstStyle/>
        <a:p>
          <a:endParaRPr lang="es-PE">
            <a:solidFill>
              <a:schemeClr val="bg1"/>
            </a:solidFill>
          </a:endParaRPr>
        </a:p>
      </dgm:t>
    </dgm:pt>
    <dgm:pt modelId="{C7C1FF96-3785-4CCC-88C3-5D416569EE1E}">
      <dgm:prSet phldrT="[Texto]" custT="1"/>
      <dgm:spPr/>
      <dgm:t>
        <a:bodyPr/>
        <a:lstStyle/>
        <a:p>
          <a:pPr algn="l">
            <a:buClrTx/>
            <a:buSzTx/>
            <a:buFontTx/>
            <a:buNone/>
          </a:pPr>
          <a:endParaRPr kumimoji="0" lang="es-PE" sz="1400" b="0" i="0" u="none" strike="noStrike" kern="1200" cap="none" spc="0" normalizeH="0" baseline="0" dirty="0">
            <a:ln>
              <a:noFill/>
            </a:ln>
            <a:solidFill>
              <a:srgbClr val="0000CC"/>
            </a:solidFill>
            <a:effectLst/>
            <a:uLnTx/>
            <a:uFillTx/>
            <a:latin typeface="Calibri" panose="020F0502020204030204"/>
            <a:ea typeface="+mn-ea"/>
            <a:cs typeface="+mn-cs"/>
          </a:endParaRPr>
        </a:p>
      </dgm:t>
    </dgm:pt>
    <dgm:pt modelId="{F306AC9B-C3AF-43F5-8FA8-CD11F5344850}" type="parTrans" cxnId="{2A5B1896-F710-4F2A-9F00-5DFE6F764B23}">
      <dgm:prSet/>
      <dgm:spPr/>
      <dgm:t>
        <a:bodyPr/>
        <a:lstStyle/>
        <a:p>
          <a:endParaRPr lang="es-PE">
            <a:solidFill>
              <a:schemeClr val="bg1"/>
            </a:solidFill>
          </a:endParaRPr>
        </a:p>
      </dgm:t>
    </dgm:pt>
    <dgm:pt modelId="{3BEB8199-D94E-4659-A693-791F6888047B}" type="sibTrans" cxnId="{2A5B1896-F710-4F2A-9F00-5DFE6F764B23}">
      <dgm:prSet/>
      <dgm:spPr/>
      <dgm:t>
        <a:bodyPr/>
        <a:lstStyle/>
        <a:p>
          <a:endParaRPr lang="es-PE">
            <a:solidFill>
              <a:schemeClr val="bg1"/>
            </a:solidFill>
          </a:endParaRPr>
        </a:p>
      </dgm:t>
    </dgm:pt>
    <dgm:pt modelId="{9FCF3B1A-FD99-43F0-92CB-25938A6DBF00}">
      <dgm:prSet/>
      <dgm:spPr/>
      <dgm:t>
        <a:bodyPr/>
        <a:lstStyle/>
        <a:p>
          <a:pPr algn="just"/>
          <a:r>
            <a:rPr lang="es-PE" dirty="0">
              <a:solidFill>
                <a:srgbClr val="0000CC"/>
              </a:solidFill>
              <a:latin typeface="Calibri" panose="020F0502020204030204"/>
            </a:rPr>
            <a:t>Tiene como</a:t>
          </a:r>
          <a:r>
            <a:rPr kumimoji="0" lang="es-PE" b="0" i="0" u="none" strike="noStrike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 finalidad servir a la Nación, conforme lo dispone la Constitución Política, así como la obtención de mayores niveles de eficiencia del Estado para lograr una mejor atención a la ciudadanía, priorizando y utilizando el uso de los recursos públicos.</a:t>
          </a:r>
        </a:p>
      </dgm:t>
    </dgm:pt>
    <dgm:pt modelId="{6234E9DD-A153-4F49-88BC-9F02E77AFDB1}" type="parTrans" cxnId="{180466CD-29DA-4A7F-AFB2-758DB7B55429}">
      <dgm:prSet/>
      <dgm:spPr/>
      <dgm:t>
        <a:bodyPr/>
        <a:lstStyle/>
        <a:p>
          <a:endParaRPr lang="es-PE"/>
        </a:p>
      </dgm:t>
    </dgm:pt>
    <dgm:pt modelId="{538B5272-BB16-468A-978E-47C15A149686}" type="sibTrans" cxnId="{180466CD-29DA-4A7F-AFB2-758DB7B55429}">
      <dgm:prSet/>
      <dgm:spPr/>
      <dgm:t>
        <a:bodyPr/>
        <a:lstStyle/>
        <a:p>
          <a:endParaRPr lang="es-PE"/>
        </a:p>
      </dgm:t>
    </dgm:pt>
    <dgm:pt modelId="{A664B87E-9E3E-452A-A05B-811C96D97B65}">
      <dgm:prSet/>
      <dgm:spPr/>
      <dgm:t>
        <a:bodyPr/>
        <a:lstStyle/>
        <a:p>
          <a:pPr algn="just"/>
          <a:r>
            <a:rPr kumimoji="0" lang="es-PE" b="0" i="1" u="none" strike="noStrike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(</a:t>
          </a:r>
          <a:r>
            <a:rPr kumimoji="0" lang="es-PE" b="0" i="1" u="none" strike="noStrike" cap="none" spc="0" normalizeH="0" baseline="0" noProof="0" dirty="0" err="1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Arts</a:t>
          </a:r>
          <a:r>
            <a:rPr kumimoji="0" lang="es-PE" b="0" i="1" u="none" strike="noStrike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 2° y 3° de la Ley </a:t>
          </a:r>
          <a:r>
            <a:rPr kumimoji="0" lang="es-PE" b="0" i="1" u="none" strike="noStrike" cap="none" spc="0" normalizeH="0" baseline="0" noProof="0" dirty="0" err="1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N°</a:t>
          </a:r>
          <a:r>
            <a:rPr kumimoji="0" lang="es-PE" b="0" i="1" u="none" strike="noStrike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 27815)</a:t>
          </a:r>
          <a:endParaRPr kumimoji="0" lang="es-PE" b="0" i="0" u="none" strike="noStrike" cap="none" spc="0" normalizeH="0" baseline="0" noProof="0" dirty="0">
            <a:ln>
              <a:noFill/>
            </a:ln>
            <a:solidFill>
              <a:srgbClr val="0000CC"/>
            </a:solidFill>
            <a:effectLst/>
            <a:uLnTx/>
            <a:uFillTx/>
            <a:latin typeface="Calibri" panose="020F0502020204030204"/>
            <a:ea typeface="+mn-ea"/>
            <a:cs typeface="+mn-cs"/>
          </a:endParaRPr>
        </a:p>
      </dgm:t>
    </dgm:pt>
    <dgm:pt modelId="{30AE9D9C-6573-4C12-88AB-E47F604C60F8}" type="parTrans" cxnId="{D5122D7D-3C20-41C0-8E56-49EB19B96FEA}">
      <dgm:prSet/>
      <dgm:spPr/>
      <dgm:t>
        <a:bodyPr/>
        <a:lstStyle/>
        <a:p>
          <a:endParaRPr lang="es-PE"/>
        </a:p>
      </dgm:t>
    </dgm:pt>
    <dgm:pt modelId="{91E2E0F8-7E09-408F-A842-5477A971CC25}" type="sibTrans" cxnId="{D5122D7D-3C20-41C0-8E56-49EB19B96FEA}">
      <dgm:prSet/>
      <dgm:spPr/>
      <dgm:t>
        <a:bodyPr/>
        <a:lstStyle/>
        <a:p>
          <a:endParaRPr lang="es-PE"/>
        </a:p>
      </dgm:t>
    </dgm:pt>
    <dgm:pt modelId="{DA1E9CEC-4961-4028-9F7D-0D0EE6F9928C}">
      <dgm:prSet/>
      <dgm:spPr/>
      <dgm:t>
        <a:bodyPr/>
        <a:lstStyle/>
        <a:p>
          <a:pPr algn="just"/>
          <a:endParaRPr kumimoji="0" lang="es-PE" b="0" i="0" u="none" strike="noStrike" cap="none" spc="0" normalizeH="0" baseline="0" noProof="0" dirty="0">
            <a:ln>
              <a:noFill/>
            </a:ln>
            <a:solidFill>
              <a:srgbClr val="0000CC"/>
            </a:solidFill>
            <a:effectLst/>
            <a:uLnTx/>
            <a:uFillTx/>
            <a:latin typeface="Calibri" panose="020F0502020204030204"/>
            <a:ea typeface="+mn-ea"/>
            <a:cs typeface="+mn-cs"/>
          </a:endParaRPr>
        </a:p>
      </dgm:t>
    </dgm:pt>
    <dgm:pt modelId="{EF1D150F-0044-46AC-8B53-DDF69E1D86AA}" type="parTrans" cxnId="{767DDCC6-7502-4E1A-B874-CDA20E11FE94}">
      <dgm:prSet/>
      <dgm:spPr/>
      <dgm:t>
        <a:bodyPr/>
        <a:lstStyle/>
        <a:p>
          <a:endParaRPr lang="es-PE"/>
        </a:p>
      </dgm:t>
    </dgm:pt>
    <dgm:pt modelId="{AF90C432-29FE-46A0-8C4B-EFF1BD0C2D1E}" type="sibTrans" cxnId="{767DDCC6-7502-4E1A-B874-CDA20E11FE94}">
      <dgm:prSet/>
      <dgm:spPr/>
      <dgm:t>
        <a:bodyPr/>
        <a:lstStyle/>
        <a:p>
          <a:endParaRPr lang="es-PE"/>
        </a:p>
      </dgm:t>
    </dgm:pt>
    <dgm:pt modelId="{8FC29054-AFF1-4C19-8882-77C217E954A6}">
      <dgm:prSet/>
      <dgm:spPr/>
      <dgm:t>
        <a:bodyPr/>
        <a:lstStyle/>
        <a:p>
          <a:pPr algn="just"/>
          <a:r>
            <a:rPr kumimoji="0" lang="es-PE" b="0" i="0" u="none" strike="noStrike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La función pública es toda actividad temporal o permanente, remunerada u honoraria, realizada por una persona en nombre o al servicio de las entidades de la Administración Pública, en cualquiera de sus niveles jerárquicos. </a:t>
          </a:r>
        </a:p>
      </dgm:t>
    </dgm:pt>
    <dgm:pt modelId="{35FA3632-470D-4A57-998C-B7238D50343A}" type="parTrans" cxnId="{C7518401-71AC-4FEC-9E69-C6559E3F5321}">
      <dgm:prSet/>
      <dgm:spPr/>
      <dgm:t>
        <a:bodyPr/>
        <a:lstStyle/>
        <a:p>
          <a:endParaRPr lang="es-PE"/>
        </a:p>
      </dgm:t>
    </dgm:pt>
    <dgm:pt modelId="{3D439EC0-B5F3-42AF-B258-33AA1706C2C5}" type="sibTrans" cxnId="{C7518401-71AC-4FEC-9E69-C6559E3F5321}">
      <dgm:prSet/>
      <dgm:spPr/>
      <dgm:t>
        <a:bodyPr/>
        <a:lstStyle/>
        <a:p>
          <a:endParaRPr lang="es-PE"/>
        </a:p>
      </dgm:t>
    </dgm:pt>
    <dgm:pt modelId="{3E3E2307-CA8E-4CC5-A187-49B2CFADCDD8}">
      <dgm:prSet/>
      <dgm:spPr/>
      <dgm:t>
        <a:bodyPr/>
        <a:lstStyle/>
        <a:p>
          <a:pPr algn="just"/>
          <a:endParaRPr kumimoji="0" lang="es-PE" b="0" i="0" u="none" strike="noStrike" cap="none" spc="0" normalizeH="0" baseline="0" noProof="0" dirty="0">
            <a:ln>
              <a:noFill/>
            </a:ln>
            <a:solidFill>
              <a:srgbClr val="0000CC"/>
            </a:solidFill>
            <a:effectLst/>
            <a:uLnTx/>
            <a:uFillTx/>
            <a:latin typeface="Calibri" panose="020F0502020204030204"/>
            <a:ea typeface="+mn-ea"/>
            <a:cs typeface="+mn-cs"/>
          </a:endParaRPr>
        </a:p>
      </dgm:t>
    </dgm:pt>
    <dgm:pt modelId="{5BBCA0E0-C3AE-49F5-80C8-6AA38B7AF5A5}" type="parTrans" cxnId="{5A35A721-EB85-474C-A4A7-C47B62F2BF32}">
      <dgm:prSet/>
      <dgm:spPr/>
      <dgm:t>
        <a:bodyPr/>
        <a:lstStyle/>
        <a:p>
          <a:endParaRPr lang="es-PE"/>
        </a:p>
      </dgm:t>
    </dgm:pt>
    <dgm:pt modelId="{9580F19B-EDD3-4D52-81FB-25FF5E7C36DE}" type="sibTrans" cxnId="{5A35A721-EB85-474C-A4A7-C47B62F2BF32}">
      <dgm:prSet/>
      <dgm:spPr/>
      <dgm:t>
        <a:bodyPr/>
        <a:lstStyle/>
        <a:p>
          <a:endParaRPr lang="es-PE"/>
        </a:p>
      </dgm:t>
    </dgm:pt>
    <dgm:pt modelId="{14125958-12B2-4A9C-AC9E-CE18696F0E27}">
      <dgm:prSet custT="1"/>
      <dgm:spPr/>
      <dgm:t>
        <a:bodyPr/>
        <a:lstStyle/>
        <a:p>
          <a:pPr algn="l"/>
          <a:endParaRPr kumimoji="0" lang="es-PE" sz="1400" b="0" i="0" u="none" strike="noStrike" kern="1200" cap="none" spc="0" normalizeH="0" baseline="0" dirty="0">
            <a:ln>
              <a:noFill/>
            </a:ln>
            <a:solidFill>
              <a:srgbClr val="0000CC"/>
            </a:solidFill>
            <a:effectLst/>
            <a:uLnTx/>
            <a:uFillTx/>
            <a:latin typeface="Calibri" panose="020F0502020204030204"/>
            <a:ea typeface="+mn-ea"/>
            <a:cs typeface="+mn-cs"/>
          </a:endParaRPr>
        </a:p>
      </dgm:t>
    </dgm:pt>
    <dgm:pt modelId="{D1D826EB-DD60-4B2F-979F-B0376365579B}" type="parTrans" cxnId="{DFB5ABC0-2979-4741-94D4-12DB00B588F8}">
      <dgm:prSet/>
      <dgm:spPr/>
      <dgm:t>
        <a:bodyPr/>
        <a:lstStyle/>
        <a:p>
          <a:endParaRPr lang="es-PE"/>
        </a:p>
      </dgm:t>
    </dgm:pt>
    <dgm:pt modelId="{C6B837C9-7FBB-4074-BBA9-6B5EDAD34CB9}" type="sibTrans" cxnId="{DFB5ABC0-2979-4741-94D4-12DB00B588F8}">
      <dgm:prSet/>
      <dgm:spPr/>
      <dgm:t>
        <a:bodyPr/>
        <a:lstStyle/>
        <a:p>
          <a:endParaRPr lang="es-PE"/>
        </a:p>
      </dgm:t>
    </dgm:pt>
    <dgm:pt modelId="{50C7A854-DBE3-4645-840D-7FD4FC4BB8FE}">
      <dgm:prSet phldrT="[Texto]" custT="1"/>
      <dgm:spPr/>
      <dgm:t>
        <a:bodyPr/>
        <a:lstStyle/>
        <a:p>
          <a:endParaRPr kumimoji="0" lang="es-PE" sz="1400" b="0" i="0" u="none" strike="noStrike" kern="1200" cap="none" spc="0" normalizeH="0" baseline="0" dirty="0">
            <a:ln>
              <a:noFill/>
            </a:ln>
            <a:solidFill>
              <a:srgbClr val="0000CC"/>
            </a:solidFill>
            <a:effectLst/>
            <a:uLnTx/>
            <a:uFillTx/>
            <a:latin typeface="Calibri" panose="020F0502020204030204"/>
            <a:ea typeface="+mn-ea"/>
            <a:cs typeface="+mn-cs"/>
          </a:endParaRPr>
        </a:p>
      </dgm:t>
    </dgm:pt>
    <dgm:pt modelId="{6878127C-F9C8-4C59-BFB7-3F10B06419B2}" type="parTrans" cxnId="{B067EA63-DEDE-412E-9784-E33A0A397F38}">
      <dgm:prSet/>
      <dgm:spPr/>
      <dgm:t>
        <a:bodyPr/>
        <a:lstStyle/>
        <a:p>
          <a:endParaRPr lang="es-PE"/>
        </a:p>
      </dgm:t>
    </dgm:pt>
    <dgm:pt modelId="{35A435E6-8394-422A-B7F8-548692E575B7}" type="sibTrans" cxnId="{B067EA63-DEDE-412E-9784-E33A0A397F38}">
      <dgm:prSet/>
      <dgm:spPr/>
      <dgm:t>
        <a:bodyPr/>
        <a:lstStyle/>
        <a:p>
          <a:endParaRPr lang="es-PE"/>
        </a:p>
      </dgm:t>
    </dgm:pt>
    <dgm:pt modelId="{3C7410CF-0805-4A71-A1EB-ACFA0D66F4EB}">
      <dgm:prSet phldrT="[Texto]" custT="1"/>
      <dgm:spPr/>
      <dgm:t>
        <a:bodyPr/>
        <a:lstStyle/>
        <a:p>
          <a:endParaRPr kumimoji="0" lang="es-PE" sz="1400" b="0" i="0" u="none" strike="noStrike" kern="1200" cap="none" spc="0" normalizeH="0" baseline="0" dirty="0">
            <a:ln>
              <a:noFill/>
            </a:ln>
            <a:solidFill>
              <a:srgbClr val="0000CC"/>
            </a:solidFill>
            <a:effectLst/>
            <a:uLnTx/>
            <a:uFillTx/>
            <a:latin typeface="Calibri" panose="020F0502020204030204"/>
            <a:ea typeface="+mn-ea"/>
            <a:cs typeface="+mn-cs"/>
          </a:endParaRPr>
        </a:p>
      </dgm:t>
    </dgm:pt>
    <dgm:pt modelId="{1AC6E548-476C-4180-A73F-90CE374E8887}" type="parTrans" cxnId="{EA7F40D3-725D-484B-8E47-687C362BA715}">
      <dgm:prSet/>
      <dgm:spPr/>
      <dgm:t>
        <a:bodyPr/>
        <a:lstStyle/>
        <a:p>
          <a:endParaRPr lang="es-PE"/>
        </a:p>
      </dgm:t>
    </dgm:pt>
    <dgm:pt modelId="{D1B55D49-44F3-4A1C-9329-50984A2B27F1}" type="sibTrans" cxnId="{EA7F40D3-725D-484B-8E47-687C362BA715}">
      <dgm:prSet/>
      <dgm:spPr/>
      <dgm:t>
        <a:bodyPr/>
        <a:lstStyle/>
        <a:p>
          <a:endParaRPr lang="es-PE"/>
        </a:p>
      </dgm:t>
    </dgm:pt>
    <dgm:pt modelId="{D48C8282-35E8-4CB7-9347-7CB539DF1011}">
      <dgm:prSet phldrT="[Texto]" custT="1"/>
      <dgm:spPr/>
      <dgm:t>
        <a:bodyPr/>
        <a:lstStyle/>
        <a:p>
          <a:endParaRPr kumimoji="0" lang="es-PE" sz="1400" b="0" i="0" u="none" strike="noStrike" kern="1200" cap="none" spc="0" normalizeH="0" baseline="0" dirty="0">
            <a:ln>
              <a:noFill/>
            </a:ln>
            <a:solidFill>
              <a:srgbClr val="0000CC"/>
            </a:solidFill>
            <a:effectLst/>
            <a:uLnTx/>
            <a:uFillTx/>
            <a:latin typeface="Calibri" panose="020F0502020204030204"/>
            <a:ea typeface="+mn-ea"/>
            <a:cs typeface="+mn-cs"/>
          </a:endParaRPr>
        </a:p>
      </dgm:t>
    </dgm:pt>
    <dgm:pt modelId="{C2BE6ACE-453F-4ABB-A175-B715045C7793}" type="parTrans" cxnId="{AFA41857-6B33-47C3-BA73-6A918AEFDF84}">
      <dgm:prSet/>
      <dgm:spPr/>
      <dgm:t>
        <a:bodyPr/>
        <a:lstStyle/>
        <a:p>
          <a:endParaRPr lang="es-PE"/>
        </a:p>
      </dgm:t>
    </dgm:pt>
    <dgm:pt modelId="{7E976185-6038-4BF3-A1E9-F35B7CF8B0BC}" type="sibTrans" cxnId="{AFA41857-6B33-47C3-BA73-6A918AEFDF84}">
      <dgm:prSet/>
      <dgm:spPr/>
      <dgm:t>
        <a:bodyPr/>
        <a:lstStyle/>
        <a:p>
          <a:endParaRPr lang="es-PE"/>
        </a:p>
      </dgm:t>
    </dgm:pt>
    <dgm:pt modelId="{B73DDE99-9A08-4945-A758-1ED0B6F4934A}">
      <dgm:prSet phldrT="[Texto]" custT="1"/>
      <dgm:spPr/>
      <dgm:t>
        <a:bodyPr/>
        <a:lstStyle/>
        <a:p>
          <a:endParaRPr kumimoji="0" lang="es-PE" sz="1400" b="0" i="0" u="none" strike="noStrike" kern="1200" cap="none" spc="0" normalizeH="0" baseline="0" dirty="0">
            <a:ln>
              <a:noFill/>
            </a:ln>
            <a:solidFill>
              <a:srgbClr val="0000CC"/>
            </a:solidFill>
            <a:effectLst/>
            <a:uLnTx/>
            <a:uFillTx/>
            <a:latin typeface="Calibri" panose="020F0502020204030204"/>
            <a:ea typeface="+mn-ea"/>
            <a:cs typeface="+mn-cs"/>
          </a:endParaRPr>
        </a:p>
      </dgm:t>
    </dgm:pt>
    <dgm:pt modelId="{64A94A5A-F201-4C58-99CE-931A2D98DDA0}" type="parTrans" cxnId="{8D93010E-E727-47AE-84C1-B0D7098EFB37}">
      <dgm:prSet/>
      <dgm:spPr/>
      <dgm:t>
        <a:bodyPr/>
        <a:lstStyle/>
        <a:p>
          <a:endParaRPr lang="es-PE"/>
        </a:p>
      </dgm:t>
    </dgm:pt>
    <dgm:pt modelId="{D51F4D13-C7F5-48F1-A233-0702491A40CA}" type="sibTrans" cxnId="{8D93010E-E727-47AE-84C1-B0D7098EFB37}">
      <dgm:prSet/>
      <dgm:spPr/>
      <dgm:t>
        <a:bodyPr/>
        <a:lstStyle/>
        <a:p>
          <a:endParaRPr lang="es-PE"/>
        </a:p>
      </dgm:t>
    </dgm:pt>
    <dgm:pt modelId="{10AE96FE-2C44-4004-9D28-9E150454AA2B}">
      <dgm:prSet phldrT="[Texto]" custT="1"/>
      <dgm:spPr/>
      <dgm:t>
        <a:bodyPr/>
        <a:lstStyle/>
        <a:p>
          <a:endParaRPr kumimoji="0" lang="es-PE" sz="1400" b="0" i="0" u="none" strike="noStrike" kern="1200" cap="none" spc="0" normalizeH="0" baseline="0" dirty="0">
            <a:ln>
              <a:noFill/>
            </a:ln>
            <a:solidFill>
              <a:srgbClr val="0000CC"/>
            </a:solidFill>
            <a:effectLst/>
            <a:uLnTx/>
            <a:uFillTx/>
            <a:latin typeface="Calibri" panose="020F0502020204030204"/>
            <a:ea typeface="+mn-ea"/>
            <a:cs typeface="+mn-cs"/>
          </a:endParaRPr>
        </a:p>
      </dgm:t>
    </dgm:pt>
    <dgm:pt modelId="{43881A16-D6BF-4F9F-9742-E45E40FE147E}" type="parTrans" cxnId="{B99945DE-657B-4994-96B2-F0A155DD87FA}">
      <dgm:prSet/>
      <dgm:spPr/>
      <dgm:t>
        <a:bodyPr/>
        <a:lstStyle/>
        <a:p>
          <a:endParaRPr lang="es-PE"/>
        </a:p>
      </dgm:t>
    </dgm:pt>
    <dgm:pt modelId="{E32F2B0D-A0EC-400F-99E7-1E740C9022E7}" type="sibTrans" cxnId="{B99945DE-657B-4994-96B2-F0A155DD87FA}">
      <dgm:prSet/>
      <dgm:spPr/>
      <dgm:t>
        <a:bodyPr/>
        <a:lstStyle/>
        <a:p>
          <a:endParaRPr lang="es-PE"/>
        </a:p>
      </dgm:t>
    </dgm:pt>
    <dgm:pt modelId="{5A08C54E-FC54-44B4-BBB3-61EA304A4CAB}">
      <dgm:prSet phldrT="[Texto]" custT="1"/>
      <dgm:spPr/>
      <dgm:t>
        <a:bodyPr/>
        <a:lstStyle/>
        <a:p>
          <a:endParaRPr kumimoji="0" lang="es-PE" sz="1400" b="0" i="0" u="none" strike="noStrike" kern="1200" cap="none" spc="0" normalizeH="0" baseline="0" dirty="0">
            <a:ln>
              <a:noFill/>
            </a:ln>
            <a:solidFill>
              <a:srgbClr val="0000CC"/>
            </a:solidFill>
            <a:effectLst/>
            <a:uLnTx/>
            <a:uFillTx/>
            <a:latin typeface="Calibri" panose="020F0502020204030204"/>
            <a:ea typeface="+mn-ea"/>
            <a:cs typeface="+mn-cs"/>
          </a:endParaRPr>
        </a:p>
      </dgm:t>
    </dgm:pt>
    <dgm:pt modelId="{42AD1939-569D-4CB9-B2BD-D8B157A496AA}" type="parTrans" cxnId="{37B8553C-57A1-4FB4-BE29-578B72CDA576}">
      <dgm:prSet/>
      <dgm:spPr/>
      <dgm:t>
        <a:bodyPr/>
        <a:lstStyle/>
        <a:p>
          <a:endParaRPr lang="es-PE"/>
        </a:p>
      </dgm:t>
    </dgm:pt>
    <dgm:pt modelId="{728BBE7C-1D6F-47D8-A673-10B73C7A8C15}" type="sibTrans" cxnId="{37B8553C-57A1-4FB4-BE29-578B72CDA576}">
      <dgm:prSet/>
      <dgm:spPr/>
      <dgm:t>
        <a:bodyPr/>
        <a:lstStyle/>
        <a:p>
          <a:endParaRPr lang="es-PE"/>
        </a:p>
      </dgm:t>
    </dgm:pt>
    <dgm:pt modelId="{CC8A9927-3ED9-46E0-9ACE-3ABEF3E7410E}">
      <dgm:prSet phldrT="[Texto]" custT="1"/>
      <dgm:spPr/>
      <dgm:t>
        <a:bodyPr/>
        <a:lstStyle/>
        <a:p>
          <a:endParaRPr kumimoji="0" lang="es-PE" sz="1400" b="0" i="0" u="none" strike="noStrike" kern="1200" cap="none" spc="0" normalizeH="0" baseline="0" dirty="0">
            <a:ln>
              <a:noFill/>
            </a:ln>
            <a:solidFill>
              <a:srgbClr val="0000CC"/>
            </a:solidFill>
            <a:effectLst/>
            <a:uLnTx/>
            <a:uFillTx/>
            <a:latin typeface="Calibri" panose="020F0502020204030204"/>
            <a:ea typeface="+mn-ea"/>
            <a:cs typeface="+mn-cs"/>
          </a:endParaRPr>
        </a:p>
      </dgm:t>
    </dgm:pt>
    <dgm:pt modelId="{26E869D4-3627-4595-ABFF-1A837EEE9CA7}" type="parTrans" cxnId="{5429DF00-7F3B-47DC-8B67-F6A03AA635C0}">
      <dgm:prSet/>
      <dgm:spPr/>
      <dgm:t>
        <a:bodyPr/>
        <a:lstStyle/>
        <a:p>
          <a:endParaRPr lang="es-PE"/>
        </a:p>
      </dgm:t>
    </dgm:pt>
    <dgm:pt modelId="{EBB0F3BB-986A-4531-B5F1-5C1E0CCA8BDF}" type="sibTrans" cxnId="{5429DF00-7F3B-47DC-8B67-F6A03AA635C0}">
      <dgm:prSet/>
      <dgm:spPr/>
      <dgm:t>
        <a:bodyPr/>
        <a:lstStyle/>
        <a:p>
          <a:endParaRPr lang="es-PE"/>
        </a:p>
      </dgm:t>
    </dgm:pt>
    <dgm:pt modelId="{70A993AE-7014-45BD-9E9E-F07A754D80B2}">
      <dgm:prSet phldrT="[Texto]" custT="1"/>
      <dgm:spPr/>
      <dgm:t>
        <a:bodyPr/>
        <a:lstStyle/>
        <a:p>
          <a:endParaRPr kumimoji="0" lang="es-PE" sz="1400" b="0" i="0" u="none" strike="noStrike" kern="1200" cap="none" spc="0" normalizeH="0" baseline="0" dirty="0">
            <a:ln>
              <a:noFill/>
            </a:ln>
            <a:solidFill>
              <a:srgbClr val="0000CC"/>
            </a:solidFill>
            <a:effectLst/>
            <a:uLnTx/>
            <a:uFillTx/>
            <a:latin typeface="Calibri" panose="020F0502020204030204"/>
            <a:ea typeface="+mn-ea"/>
            <a:cs typeface="+mn-cs"/>
          </a:endParaRPr>
        </a:p>
      </dgm:t>
    </dgm:pt>
    <dgm:pt modelId="{33B40F4B-DC21-455B-A632-0D3567478701}" type="parTrans" cxnId="{44FC2EA6-6794-4918-A2E4-43108D8B9BBB}">
      <dgm:prSet/>
      <dgm:spPr/>
      <dgm:t>
        <a:bodyPr/>
        <a:lstStyle/>
        <a:p>
          <a:endParaRPr lang="es-PE"/>
        </a:p>
      </dgm:t>
    </dgm:pt>
    <dgm:pt modelId="{2E15CC63-865F-42C3-A003-EDF4EC62A907}" type="sibTrans" cxnId="{44FC2EA6-6794-4918-A2E4-43108D8B9BBB}">
      <dgm:prSet/>
      <dgm:spPr/>
      <dgm:t>
        <a:bodyPr/>
        <a:lstStyle/>
        <a:p>
          <a:endParaRPr lang="es-PE"/>
        </a:p>
      </dgm:t>
    </dgm:pt>
    <dgm:pt modelId="{40909B38-5376-4495-8918-4FBA103B1C00}">
      <dgm:prSet phldrT="[Texto]" custT="1"/>
      <dgm:spPr/>
      <dgm:t>
        <a:bodyPr/>
        <a:lstStyle/>
        <a:p>
          <a:endParaRPr kumimoji="0" lang="es-PE" sz="1400" b="0" i="0" u="none" strike="noStrike" kern="1200" cap="none" spc="0" normalizeH="0" baseline="0" dirty="0">
            <a:ln>
              <a:noFill/>
            </a:ln>
            <a:solidFill>
              <a:srgbClr val="0000CC"/>
            </a:solidFill>
            <a:effectLst/>
            <a:uLnTx/>
            <a:uFillTx/>
            <a:latin typeface="Calibri" panose="020F0502020204030204"/>
            <a:ea typeface="+mn-ea"/>
            <a:cs typeface="+mn-cs"/>
          </a:endParaRPr>
        </a:p>
      </dgm:t>
    </dgm:pt>
    <dgm:pt modelId="{22134B78-5FD8-4044-B30C-CE3BF8D04B91}" type="parTrans" cxnId="{6ED1C7D1-29C5-4B5A-B9D3-DB90DF1DA021}">
      <dgm:prSet/>
      <dgm:spPr/>
      <dgm:t>
        <a:bodyPr/>
        <a:lstStyle/>
        <a:p>
          <a:endParaRPr lang="es-PE"/>
        </a:p>
      </dgm:t>
    </dgm:pt>
    <dgm:pt modelId="{24A1D74F-D50E-4DCB-AA04-0AB49692F703}" type="sibTrans" cxnId="{6ED1C7D1-29C5-4B5A-B9D3-DB90DF1DA021}">
      <dgm:prSet/>
      <dgm:spPr/>
      <dgm:t>
        <a:bodyPr/>
        <a:lstStyle/>
        <a:p>
          <a:endParaRPr lang="es-PE"/>
        </a:p>
      </dgm:t>
    </dgm:pt>
    <dgm:pt modelId="{3581234B-8719-4C69-A722-60227ED84E18}">
      <dgm:prSet phldrT="[Texto]" custT="1"/>
      <dgm:spPr/>
      <dgm:t>
        <a:bodyPr/>
        <a:lstStyle/>
        <a:p>
          <a:endParaRPr kumimoji="0" lang="es-PE" sz="1400" b="0" i="0" u="none" strike="noStrike" kern="1200" cap="none" spc="0" normalizeH="0" baseline="0" dirty="0">
            <a:ln>
              <a:noFill/>
            </a:ln>
            <a:solidFill>
              <a:srgbClr val="0000CC"/>
            </a:solidFill>
            <a:effectLst/>
            <a:uLnTx/>
            <a:uFillTx/>
            <a:latin typeface="Calibri" panose="020F0502020204030204"/>
            <a:ea typeface="+mn-ea"/>
            <a:cs typeface="+mn-cs"/>
          </a:endParaRPr>
        </a:p>
      </dgm:t>
    </dgm:pt>
    <dgm:pt modelId="{3DF73D13-778F-4403-A7DF-1B41FA5F117F}" type="parTrans" cxnId="{4D9CABD2-8574-435C-8AC1-5A07B8243D75}">
      <dgm:prSet/>
      <dgm:spPr/>
      <dgm:t>
        <a:bodyPr/>
        <a:lstStyle/>
        <a:p>
          <a:endParaRPr lang="es-PE"/>
        </a:p>
      </dgm:t>
    </dgm:pt>
    <dgm:pt modelId="{843F0D65-DFB9-46D8-A050-14FF3F69E4CF}" type="sibTrans" cxnId="{4D9CABD2-8574-435C-8AC1-5A07B8243D75}">
      <dgm:prSet/>
      <dgm:spPr/>
      <dgm:t>
        <a:bodyPr/>
        <a:lstStyle/>
        <a:p>
          <a:endParaRPr lang="es-PE"/>
        </a:p>
      </dgm:t>
    </dgm:pt>
    <dgm:pt modelId="{FB2465E1-B173-4A31-A0AC-7237FEC0D784}">
      <dgm:prSet phldrT="[Texto]" custT="1"/>
      <dgm:spPr/>
      <dgm:t>
        <a:bodyPr/>
        <a:lstStyle/>
        <a:p>
          <a:endParaRPr kumimoji="0" lang="es-PE" sz="1400" b="0" i="0" u="none" strike="noStrike" kern="1200" cap="none" spc="0" normalizeH="0" baseline="0" dirty="0">
            <a:ln>
              <a:noFill/>
            </a:ln>
            <a:solidFill>
              <a:srgbClr val="0000CC"/>
            </a:solidFill>
            <a:effectLst/>
            <a:uLnTx/>
            <a:uFillTx/>
            <a:latin typeface="Calibri" panose="020F0502020204030204"/>
            <a:ea typeface="+mn-ea"/>
            <a:cs typeface="+mn-cs"/>
          </a:endParaRPr>
        </a:p>
      </dgm:t>
    </dgm:pt>
    <dgm:pt modelId="{98B0C507-9712-4E0B-A374-47FE7C0968CE}" type="parTrans" cxnId="{DA334AE6-ECEB-44F1-A9EB-90A44EBCF162}">
      <dgm:prSet/>
      <dgm:spPr/>
      <dgm:t>
        <a:bodyPr/>
        <a:lstStyle/>
        <a:p>
          <a:endParaRPr lang="es-PE"/>
        </a:p>
      </dgm:t>
    </dgm:pt>
    <dgm:pt modelId="{353FD60E-A831-48ED-A078-750BA37E4131}" type="sibTrans" cxnId="{DA334AE6-ECEB-44F1-A9EB-90A44EBCF162}">
      <dgm:prSet/>
      <dgm:spPr/>
      <dgm:t>
        <a:bodyPr/>
        <a:lstStyle/>
        <a:p>
          <a:endParaRPr lang="es-PE"/>
        </a:p>
      </dgm:t>
    </dgm:pt>
    <dgm:pt modelId="{4422A51E-368B-44D7-9840-13E1592EB9C7}">
      <dgm:prSet phldrT="[Texto]" custT="1"/>
      <dgm:spPr/>
      <dgm:t>
        <a:bodyPr/>
        <a:lstStyle/>
        <a:p>
          <a:endParaRPr kumimoji="0" lang="es-PE" sz="1400" b="0" i="0" u="none" strike="noStrike" kern="1200" cap="none" spc="0" normalizeH="0" baseline="0" dirty="0">
            <a:ln>
              <a:noFill/>
            </a:ln>
            <a:solidFill>
              <a:srgbClr val="0000CC"/>
            </a:solidFill>
            <a:effectLst/>
            <a:uLnTx/>
            <a:uFillTx/>
            <a:latin typeface="Calibri" panose="020F0502020204030204"/>
            <a:ea typeface="+mn-ea"/>
            <a:cs typeface="+mn-cs"/>
          </a:endParaRPr>
        </a:p>
      </dgm:t>
    </dgm:pt>
    <dgm:pt modelId="{916F1D9F-462C-435B-B521-F76BCD931565}" type="parTrans" cxnId="{10FFBAE6-EDC8-4AA2-BEA1-D3861B7AC84F}">
      <dgm:prSet/>
      <dgm:spPr/>
      <dgm:t>
        <a:bodyPr/>
        <a:lstStyle/>
        <a:p>
          <a:endParaRPr lang="es-PE"/>
        </a:p>
      </dgm:t>
    </dgm:pt>
    <dgm:pt modelId="{1C125F32-1DAA-4672-92CD-775D74FD6D76}" type="sibTrans" cxnId="{10FFBAE6-EDC8-4AA2-BEA1-D3861B7AC84F}">
      <dgm:prSet/>
      <dgm:spPr/>
      <dgm:t>
        <a:bodyPr/>
        <a:lstStyle/>
        <a:p>
          <a:endParaRPr lang="es-PE"/>
        </a:p>
      </dgm:t>
    </dgm:pt>
    <dgm:pt modelId="{B91D90EA-9B4F-4850-AB9E-9881DEFB70CC}">
      <dgm:prSet phldrT="[Texto]" custT="1"/>
      <dgm:spPr/>
      <dgm:t>
        <a:bodyPr/>
        <a:lstStyle/>
        <a:p>
          <a:endParaRPr kumimoji="0" lang="es-PE" sz="1400" b="0" i="0" u="none" strike="noStrike" kern="1200" cap="none" spc="0" normalizeH="0" baseline="0" dirty="0">
            <a:ln>
              <a:noFill/>
            </a:ln>
            <a:solidFill>
              <a:srgbClr val="0000CC"/>
            </a:solidFill>
            <a:effectLst/>
            <a:uLnTx/>
            <a:uFillTx/>
            <a:latin typeface="Calibri" panose="020F0502020204030204"/>
            <a:ea typeface="+mn-ea"/>
            <a:cs typeface="+mn-cs"/>
          </a:endParaRPr>
        </a:p>
      </dgm:t>
    </dgm:pt>
    <dgm:pt modelId="{FE195EC8-03C3-467E-8B81-CF81C4322E7E}" type="parTrans" cxnId="{15BDCB07-5357-429B-85AE-C96F3952CE9D}">
      <dgm:prSet/>
      <dgm:spPr/>
      <dgm:t>
        <a:bodyPr/>
        <a:lstStyle/>
        <a:p>
          <a:endParaRPr lang="es-PE"/>
        </a:p>
      </dgm:t>
    </dgm:pt>
    <dgm:pt modelId="{71F14D5F-F363-475A-A910-460A63656815}" type="sibTrans" cxnId="{15BDCB07-5357-429B-85AE-C96F3952CE9D}">
      <dgm:prSet/>
      <dgm:spPr/>
      <dgm:t>
        <a:bodyPr/>
        <a:lstStyle/>
        <a:p>
          <a:endParaRPr lang="es-PE"/>
        </a:p>
      </dgm:t>
    </dgm:pt>
    <dgm:pt modelId="{7B7EED0C-206A-4B17-B7D8-49C9ED80128D}">
      <dgm:prSet phldrT="[Texto]" custT="1"/>
      <dgm:spPr/>
      <dgm:t>
        <a:bodyPr/>
        <a:lstStyle/>
        <a:p>
          <a:pPr algn="just"/>
          <a:r>
            <a:rPr kumimoji="0" lang="es-PE" sz="1400" b="0" i="0" u="none" strike="noStrike" kern="1200" cap="none" spc="0" normalizeH="0" baseline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Desempeño de los empleados públicos basado en la observancia de valores, principios y deberes que garantizan el profesionalismo y la eficacia de la función pública</a:t>
          </a:r>
        </a:p>
      </dgm:t>
    </dgm:pt>
    <dgm:pt modelId="{B61FBCD4-A94F-4693-B9DF-82C64E435492}" type="parTrans" cxnId="{6D0C843E-98F2-43E2-8AE8-40F535EF3721}">
      <dgm:prSet/>
      <dgm:spPr/>
      <dgm:t>
        <a:bodyPr/>
        <a:lstStyle/>
        <a:p>
          <a:endParaRPr lang="es-PE"/>
        </a:p>
      </dgm:t>
    </dgm:pt>
    <dgm:pt modelId="{C3535CCB-4F5E-4274-979E-1A13DEBF18DA}" type="sibTrans" cxnId="{6D0C843E-98F2-43E2-8AE8-40F535EF3721}">
      <dgm:prSet/>
      <dgm:spPr/>
      <dgm:t>
        <a:bodyPr/>
        <a:lstStyle/>
        <a:p>
          <a:endParaRPr lang="es-PE"/>
        </a:p>
      </dgm:t>
    </dgm:pt>
    <dgm:pt modelId="{AC7496C3-9591-4E16-9B3C-55784311F863}">
      <dgm:prSet phldrT="[Texto]" custT="1"/>
      <dgm:spPr/>
      <dgm:t>
        <a:bodyPr/>
        <a:lstStyle/>
        <a:p>
          <a:pPr algn="just"/>
          <a:r>
            <a:rPr kumimoji="0" lang="es-PE" sz="1400" b="0" i="1" u="none" strike="noStrike" kern="1200" cap="none" spc="0" normalizeH="0" baseline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(Artículo 3 del Título I del Reglamento del Código de Ética de la Función Pública, aprobado por D.S. 033-2005-PCM)</a:t>
          </a:r>
        </a:p>
      </dgm:t>
    </dgm:pt>
    <dgm:pt modelId="{4144B331-4426-411F-BF65-61D6AD61A553}" type="parTrans" cxnId="{6670A006-CBCC-42CA-BA7F-F4BF28B72474}">
      <dgm:prSet/>
      <dgm:spPr/>
      <dgm:t>
        <a:bodyPr/>
        <a:lstStyle/>
        <a:p>
          <a:endParaRPr lang="es-PE"/>
        </a:p>
      </dgm:t>
    </dgm:pt>
    <dgm:pt modelId="{A45158A3-34A0-4E97-95D0-1FE9D3ECAE87}" type="sibTrans" cxnId="{6670A006-CBCC-42CA-BA7F-F4BF28B72474}">
      <dgm:prSet/>
      <dgm:spPr/>
      <dgm:t>
        <a:bodyPr/>
        <a:lstStyle/>
        <a:p>
          <a:endParaRPr lang="es-PE"/>
        </a:p>
      </dgm:t>
    </dgm:pt>
    <dgm:pt modelId="{43190F03-D3D4-4735-8EAB-AD5CCAE687CE}">
      <dgm:prSet phldrT="[Texto]" custT="1"/>
      <dgm:spPr/>
      <dgm:t>
        <a:bodyPr/>
        <a:lstStyle/>
        <a:p>
          <a:pPr algn="just"/>
          <a:endParaRPr kumimoji="0" lang="es-PE" sz="1400" b="0" i="0" u="none" strike="noStrike" kern="1200" cap="none" spc="0" normalizeH="0" baseline="0" dirty="0">
            <a:ln>
              <a:noFill/>
            </a:ln>
            <a:solidFill>
              <a:srgbClr val="0000CC"/>
            </a:solidFill>
            <a:effectLst/>
            <a:uLnTx/>
            <a:uFillTx/>
            <a:latin typeface="Calibri" panose="020F0502020204030204"/>
            <a:ea typeface="+mn-ea"/>
            <a:cs typeface="+mn-cs"/>
          </a:endParaRPr>
        </a:p>
      </dgm:t>
    </dgm:pt>
    <dgm:pt modelId="{AF98A3FF-1135-46EF-8F24-F482A5B16F9A}" type="parTrans" cxnId="{B6116010-B949-4E8D-93AA-253E76166E82}">
      <dgm:prSet/>
      <dgm:spPr/>
      <dgm:t>
        <a:bodyPr/>
        <a:lstStyle/>
        <a:p>
          <a:endParaRPr lang="es-PE"/>
        </a:p>
      </dgm:t>
    </dgm:pt>
    <dgm:pt modelId="{AE02F0F1-F931-4736-9DBE-5C8D12AE1ECB}" type="sibTrans" cxnId="{B6116010-B949-4E8D-93AA-253E76166E82}">
      <dgm:prSet/>
      <dgm:spPr/>
      <dgm:t>
        <a:bodyPr/>
        <a:lstStyle/>
        <a:p>
          <a:endParaRPr lang="es-PE"/>
        </a:p>
      </dgm:t>
    </dgm:pt>
    <dgm:pt modelId="{F291E1A5-CD39-46A6-B9C3-FD188F134550}" type="pres">
      <dgm:prSet presAssocID="{E3DFE450-D2EC-4D9E-9A59-F24DDA3F94DF}" presName="Name0" presStyleCnt="0">
        <dgm:presLayoutVars>
          <dgm:dir/>
          <dgm:animLvl val="lvl"/>
          <dgm:resizeHandles val="exact"/>
        </dgm:presLayoutVars>
      </dgm:prSet>
      <dgm:spPr/>
    </dgm:pt>
    <dgm:pt modelId="{575AFFF3-D7D0-4CE1-82CF-5F48277959ED}" type="pres">
      <dgm:prSet presAssocID="{D9D0C535-C987-4315-A388-D049CA5CBA1C}" presName="composite" presStyleCnt="0"/>
      <dgm:spPr/>
    </dgm:pt>
    <dgm:pt modelId="{E4C8CBCC-73CF-495A-A4B9-4F6B7E51D04B}" type="pres">
      <dgm:prSet presAssocID="{D9D0C535-C987-4315-A388-D049CA5CBA1C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3057CF01-4B56-4DE2-A754-E1684AAE36F6}" type="pres">
      <dgm:prSet presAssocID="{D9D0C535-C987-4315-A388-D049CA5CBA1C}" presName="desTx" presStyleLbl="alignAccFollowNode1" presStyleIdx="0" presStyleCnt="3">
        <dgm:presLayoutVars>
          <dgm:bulletEnabled val="1"/>
        </dgm:presLayoutVars>
      </dgm:prSet>
      <dgm:spPr/>
    </dgm:pt>
    <dgm:pt modelId="{4F48A73F-6C8E-494F-8413-92F849E49EA5}" type="pres">
      <dgm:prSet presAssocID="{4C7D4357-85F4-4989-8240-A0F6D522FEAD}" presName="space" presStyleCnt="0"/>
      <dgm:spPr/>
    </dgm:pt>
    <dgm:pt modelId="{31A9F644-766F-40C5-96A8-32B24ACDA462}" type="pres">
      <dgm:prSet presAssocID="{BCF136C1-5F5D-46A6-B4EE-CA159B698DAD}" presName="composite" presStyleCnt="0"/>
      <dgm:spPr/>
    </dgm:pt>
    <dgm:pt modelId="{8C2F0C23-1B69-4378-994A-A7148808AF2C}" type="pres">
      <dgm:prSet presAssocID="{BCF136C1-5F5D-46A6-B4EE-CA159B698DAD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C2DF2529-C653-4BE9-8760-AFAE9F08CA13}" type="pres">
      <dgm:prSet presAssocID="{BCF136C1-5F5D-46A6-B4EE-CA159B698DAD}" presName="desTx" presStyleLbl="alignAccFollowNode1" presStyleIdx="1" presStyleCnt="3">
        <dgm:presLayoutVars>
          <dgm:bulletEnabled val="1"/>
        </dgm:presLayoutVars>
      </dgm:prSet>
      <dgm:spPr/>
    </dgm:pt>
    <dgm:pt modelId="{85487443-23F2-40F4-AF41-738DE6C8AD60}" type="pres">
      <dgm:prSet presAssocID="{FBF9ECFC-0C6D-4CC4-A314-110983EFCBAD}" presName="space" presStyleCnt="0"/>
      <dgm:spPr/>
    </dgm:pt>
    <dgm:pt modelId="{CEA89A78-7711-4EA6-889B-347CD98BB132}" type="pres">
      <dgm:prSet presAssocID="{7AC3A089-586E-4046-AE19-E245649CBAB7}" presName="composite" presStyleCnt="0"/>
      <dgm:spPr/>
    </dgm:pt>
    <dgm:pt modelId="{E0FF8107-1837-4FAE-8E50-8A0215E1F6A7}" type="pres">
      <dgm:prSet presAssocID="{7AC3A089-586E-4046-AE19-E245649CBAB7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C1A1E8C6-E524-406B-B2E2-CBDC1248BCB9}" type="pres">
      <dgm:prSet presAssocID="{7AC3A089-586E-4046-AE19-E245649CBAB7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5429DF00-7F3B-47DC-8B67-F6A03AA635C0}" srcId="{BCF136C1-5F5D-46A6-B4EE-CA159B698DAD}" destId="{CC8A9927-3ED9-46E0-9ACE-3ABEF3E7410E}" srcOrd="8" destOrd="0" parTransId="{26E869D4-3627-4595-ABFF-1A837EEE9CA7}" sibTransId="{EBB0F3BB-986A-4531-B5F1-5C1E0CCA8BDF}"/>
    <dgm:cxn modelId="{C7518401-71AC-4FEC-9E69-C6559E3F5321}" srcId="{D9D0C535-C987-4315-A388-D049CA5CBA1C}" destId="{8FC29054-AFF1-4C19-8882-77C217E954A6}" srcOrd="1" destOrd="0" parTransId="{35FA3632-470D-4A57-998C-B7238D50343A}" sibTransId="{3D439EC0-B5F3-42AF-B258-33AA1706C2C5}"/>
    <dgm:cxn modelId="{D8F94602-6F8B-437B-8E5F-7D295F9FAC01}" type="presOf" srcId="{8FC29054-AFF1-4C19-8882-77C217E954A6}" destId="{3057CF01-4B56-4DE2-A754-E1684AAE36F6}" srcOrd="0" destOrd="1" presId="urn:microsoft.com/office/officeart/2005/8/layout/hList1"/>
    <dgm:cxn modelId="{44946A05-87B4-4D47-AD83-0C1B63F8F273}" srcId="{E3DFE450-D2EC-4D9E-9A59-F24DDA3F94DF}" destId="{D9D0C535-C987-4315-A388-D049CA5CBA1C}" srcOrd="0" destOrd="0" parTransId="{24BD0DF9-FD69-45A2-AD26-4985CFD893DD}" sibTransId="{4C7D4357-85F4-4989-8240-A0F6D522FEAD}"/>
    <dgm:cxn modelId="{6670A006-CBCC-42CA-BA7F-F4BF28B72474}" srcId="{7AC3A089-586E-4046-AE19-E245649CBAB7}" destId="{AC7496C3-9591-4E16-9B3C-55784311F863}" srcOrd="3" destOrd="0" parTransId="{4144B331-4426-411F-BF65-61D6AD61A553}" sibTransId="{A45158A3-34A0-4E97-95D0-1FE9D3ECAE87}"/>
    <dgm:cxn modelId="{15BDCB07-5357-429B-85AE-C96F3952CE9D}" srcId="{BCF136C1-5F5D-46A6-B4EE-CA159B698DAD}" destId="{B91D90EA-9B4F-4850-AB9E-9881DEFB70CC}" srcOrd="11" destOrd="0" parTransId="{FE195EC8-03C3-467E-8B81-CF81C4322E7E}" sibTransId="{71F14D5F-F363-475A-A910-460A63656815}"/>
    <dgm:cxn modelId="{1D7C780B-7D91-415F-96F1-46575FE89A30}" type="presOf" srcId="{B73DDE99-9A08-4945-A758-1ED0B6F4934A}" destId="{C2DF2529-C653-4BE9-8760-AFAE9F08CA13}" srcOrd="0" destOrd="4" presId="urn:microsoft.com/office/officeart/2005/8/layout/hList1"/>
    <dgm:cxn modelId="{8D93010E-E727-47AE-84C1-B0D7098EFB37}" srcId="{BCF136C1-5F5D-46A6-B4EE-CA159B698DAD}" destId="{B73DDE99-9A08-4945-A758-1ED0B6F4934A}" srcOrd="4" destOrd="0" parTransId="{64A94A5A-F201-4C58-99CE-931A2D98DDA0}" sibTransId="{D51F4D13-C7F5-48F1-A233-0702491A40CA}"/>
    <dgm:cxn modelId="{B6116010-B949-4E8D-93AA-253E76166E82}" srcId="{7AC3A089-586E-4046-AE19-E245649CBAB7}" destId="{43190F03-D3D4-4735-8EAB-AD5CCAE687CE}" srcOrd="2" destOrd="0" parTransId="{AF98A3FF-1135-46EF-8F24-F482A5B16F9A}" sibTransId="{AE02F0F1-F931-4736-9DBE-5C8D12AE1ECB}"/>
    <dgm:cxn modelId="{E4204321-B799-4AF3-8E55-E96289B6DB5C}" type="presOf" srcId="{C7C1FF96-3785-4CCC-88C3-5D416569EE1E}" destId="{C1A1E8C6-E524-406B-B2E2-CBDC1248BCB9}" srcOrd="0" destOrd="0" presId="urn:microsoft.com/office/officeart/2005/8/layout/hList1"/>
    <dgm:cxn modelId="{5A35A721-EB85-474C-A4A7-C47B62F2BF32}" srcId="{D9D0C535-C987-4315-A388-D049CA5CBA1C}" destId="{3E3E2307-CA8E-4CC5-A187-49B2CFADCDD8}" srcOrd="2" destOrd="0" parTransId="{5BBCA0E0-C3AE-49F5-80C8-6AA38B7AF5A5}" sibTransId="{9580F19B-EDD3-4D52-81FB-25FF5E7C36DE}"/>
    <dgm:cxn modelId="{6BCE0122-7648-416D-A78A-347476B0C6BD}" type="presOf" srcId="{9FCF3B1A-FD99-43F0-92CB-25938A6DBF00}" destId="{3057CF01-4B56-4DE2-A754-E1684AAE36F6}" srcOrd="0" destOrd="3" presId="urn:microsoft.com/office/officeart/2005/8/layout/hList1"/>
    <dgm:cxn modelId="{60F36F2F-2AFF-48C7-AD43-4DE1BBAC4EF2}" type="presOf" srcId="{AC7496C3-9591-4E16-9B3C-55784311F863}" destId="{C1A1E8C6-E524-406B-B2E2-CBDC1248BCB9}" srcOrd="0" destOrd="3" presId="urn:microsoft.com/office/officeart/2005/8/layout/hList1"/>
    <dgm:cxn modelId="{A3BAFC37-7A9B-47D8-A756-8E1FB5BBA380}" type="presOf" srcId="{D9D0C535-C987-4315-A388-D049CA5CBA1C}" destId="{E4C8CBCC-73CF-495A-A4B9-4F6B7E51D04B}" srcOrd="0" destOrd="0" presId="urn:microsoft.com/office/officeart/2005/8/layout/hList1"/>
    <dgm:cxn modelId="{CA52A639-BED3-4F94-BF81-81DD413E9045}" type="presOf" srcId="{40909B38-5376-4495-8918-4FBA103B1C00}" destId="{C2DF2529-C653-4BE9-8760-AFAE9F08CA13}" srcOrd="0" destOrd="10" presId="urn:microsoft.com/office/officeart/2005/8/layout/hList1"/>
    <dgm:cxn modelId="{37B8553C-57A1-4FB4-BE29-578B72CDA576}" srcId="{BCF136C1-5F5D-46A6-B4EE-CA159B698DAD}" destId="{5A08C54E-FC54-44B4-BBB3-61EA304A4CAB}" srcOrd="3" destOrd="0" parTransId="{42AD1939-569D-4CB9-B2BD-D8B157A496AA}" sibTransId="{728BBE7C-1D6F-47D8-A673-10B73C7A8C15}"/>
    <dgm:cxn modelId="{6D0C843E-98F2-43E2-8AE8-40F535EF3721}" srcId="{7AC3A089-586E-4046-AE19-E245649CBAB7}" destId="{7B7EED0C-206A-4B17-B7D8-49C9ED80128D}" srcOrd="1" destOrd="0" parTransId="{B61FBCD4-A94F-4693-B9DF-82C64E435492}" sibTransId="{C3535CCB-4F5E-4274-979E-1A13DEBF18DA}"/>
    <dgm:cxn modelId="{6406025E-9705-4AF5-A41B-58238004EFAE}" type="presOf" srcId="{4422A51E-368B-44D7-9840-13E1592EB9C7}" destId="{C2DF2529-C653-4BE9-8760-AFAE9F08CA13}" srcOrd="0" destOrd="7" presId="urn:microsoft.com/office/officeart/2005/8/layout/hList1"/>
    <dgm:cxn modelId="{490B0442-F7B5-490A-80E2-F8517433A59F}" type="presOf" srcId="{50C7A854-DBE3-4645-840D-7FD4FC4BB8FE}" destId="{C2DF2529-C653-4BE9-8760-AFAE9F08CA13}" srcOrd="0" destOrd="0" presId="urn:microsoft.com/office/officeart/2005/8/layout/hList1"/>
    <dgm:cxn modelId="{325B6042-BCAC-42CE-8822-6B9168AB0E52}" type="presOf" srcId="{3C7410CF-0805-4A71-A1EB-ACFA0D66F4EB}" destId="{C2DF2529-C653-4BE9-8760-AFAE9F08CA13}" srcOrd="0" destOrd="1" presId="urn:microsoft.com/office/officeart/2005/8/layout/hList1"/>
    <dgm:cxn modelId="{B067EA63-DEDE-412E-9784-E33A0A397F38}" srcId="{BCF136C1-5F5D-46A6-B4EE-CA159B698DAD}" destId="{50C7A854-DBE3-4645-840D-7FD4FC4BB8FE}" srcOrd="0" destOrd="0" parTransId="{6878127C-F9C8-4C59-BFB7-3F10B06419B2}" sibTransId="{35A435E6-8394-422A-B7F8-548692E575B7}"/>
    <dgm:cxn modelId="{96250F49-351D-4EA3-89FF-58C44D3CA511}" type="presOf" srcId="{43190F03-D3D4-4735-8EAB-AD5CCAE687CE}" destId="{C1A1E8C6-E524-406B-B2E2-CBDC1248BCB9}" srcOrd="0" destOrd="2" presId="urn:microsoft.com/office/officeart/2005/8/layout/hList1"/>
    <dgm:cxn modelId="{A2F29A4D-FA5B-4172-8E38-DF04E9856295}" type="presOf" srcId="{14125958-12B2-4A9C-AC9E-CE18696F0E27}" destId="{C1A1E8C6-E524-406B-B2E2-CBDC1248BCB9}" srcOrd="0" destOrd="4" presId="urn:microsoft.com/office/officeart/2005/8/layout/hList1"/>
    <dgm:cxn modelId="{02647970-FF56-4991-BA11-032FFA99A500}" type="presOf" srcId="{39EF6C8C-8AAA-40B8-BBDF-036B807CF791}" destId="{3057CF01-4B56-4DE2-A754-E1684AAE36F6}" srcOrd="0" destOrd="0" presId="urn:microsoft.com/office/officeart/2005/8/layout/hList1"/>
    <dgm:cxn modelId="{E69B0E74-7E0B-4FBB-836D-E7208888EACA}" type="presOf" srcId="{3E3E2307-CA8E-4CC5-A187-49B2CFADCDD8}" destId="{3057CF01-4B56-4DE2-A754-E1684AAE36F6}" srcOrd="0" destOrd="2" presId="urn:microsoft.com/office/officeart/2005/8/layout/hList1"/>
    <dgm:cxn modelId="{82778C74-E8AB-4953-832B-2D3D227B3A28}" type="presOf" srcId="{A664B87E-9E3E-452A-A05B-811C96D97B65}" destId="{3057CF01-4B56-4DE2-A754-E1684AAE36F6}" srcOrd="0" destOrd="5" presId="urn:microsoft.com/office/officeart/2005/8/layout/hList1"/>
    <dgm:cxn modelId="{36BC5375-1AC1-4085-8E5A-D6B4463C4210}" type="presOf" srcId="{76B28020-B859-4EDA-92A2-0EAF7C153492}" destId="{C2DF2529-C653-4BE9-8760-AFAE9F08CA13}" srcOrd="0" destOrd="6" presId="urn:microsoft.com/office/officeart/2005/8/layout/hList1"/>
    <dgm:cxn modelId="{341CC975-93AE-4B7B-B2E5-E077485092ED}" type="presOf" srcId="{D48C8282-35E8-4CB7-9347-7CB539DF1011}" destId="{C2DF2529-C653-4BE9-8760-AFAE9F08CA13}" srcOrd="0" destOrd="2" presId="urn:microsoft.com/office/officeart/2005/8/layout/hList1"/>
    <dgm:cxn modelId="{01EB3556-A9F5-4225-9968-DB54F86EEAA0}" type="presOf" srcId="{70A993AE-7014-45BD-9E9E-F07A754D80B2}" destId="{C2DF2529-C653-4BE9-8760-AFAE9F08CA13}" srcOrd="0" destOrd="9" presId="urn:microsoft.com/office/officeart/2005/8/layout/hList1"/>
    <dgm:cxn modelId="{AFA41857-6B33-47C3-BA73-6A918AEFDF84}" srcId="{BCF136C1-5F5D-46A6-B4EE-CA159B698DAD}" destId="{D48C8282-35E8-4CB7-9347-7CB539DF1011}" srcOrd="2" destOrd="0" parTransId="{C2BE6ACE-453F-4ABB-A175-B715045C7793}" sibTransId="{7E976185-6038-4BF3-A1E9-F35B7CF8B0BC}"/>
    <dgm:cxn modelId="{D5122D7D-3C20-41C0-8E56-49EB19B96FEA}" srcId="{D9D0C535-C987-4315-A388-D049CA5CBA1C}" destId="{A664B87E-9E3E-452A-A05B-811C96D97B65}" srcOrd="5" destOrd="0" parTransId="{30AE9D9C-6573-4C12-88AB-E47F604C60F8}" sibTransId="{91E2E0F8-7E09-408F-A842-5477A971CC25}"/>
    <dgm:cxn modelId="{86613780-E18A-465D-B1A1-9AB3985D97C8}" srcId="{D9D0C535-C987-4315-A388-D049CA5CBA1C}" destId="{39EF6C8C-8AAA-40B8-BBDF-036B807CF791}" srcOrd="0" destOrd="0" parTransId="{2D33AE0F-7E60-43C9-BA6D-37610DA79B3B}" sibTransId="{B626723F-767A-4780-A770-D6A54288E815}"/>
    <dgm:cxn modelId="{A9911088-2D3A-4322-A76E-2323507514F2}" type="presOf" srcId="{E3DFE450-D2EC-4D9E-9A59-F24DDA3F94DF}" destId="{F291E1A5-CD39-46A6-B9C3-FD188F134550}" srcOrd="0" destOrd="0" presId="urn:microsoft.com/office/officeart/2005/8/layout/hList1"/>
    <dgm:cxn modelId="{B3BA6189-46DC-4D74-AD86-0EE566FF8F00}" type="presOf" srcId="{3581234B-8719-4C69-A722-60227ED84E18}" destId="{C2DF2529-C653-4BE9-8760-AFAE9F08CA13}" srcOrd="0" destOrd="12" presId="urn:microsoft.com/office/officeart/2005/8/layout/hList1"/>
    <dgm:cxn modelId="{D7E5758C-71CA-4135-8F25-D2E384303C10}" type="presOf" srcId="{10AE96FE-2C44-4004-9D28-9E150454AA2B}" destId="{C2DF2529-C653-4BE9-8760-AFAE9F08CA13}" srcOrd="0" destOrd="5" presId="urn:microsoft.com/office/officeart/2005/8/layout/hList1"/>
    <dgm:cxn modelId="{8FA60B8D-C575-4D79-B997-7E3690B91F6F}" type="presOf" srcId="{DA1E9CEC-4961-4028-9F7D-0D0EE6F9928C}" destId="{3057CF01-4B56-4DE2-A754-E1684AAE36F6}" srcOrd="0" destOrd="4" presId="urn:microsoft.com/office/officeart/2005/8/layout/hList1"/>
    <dgm:cxn modelId="{2A5B1896-F710-4F2A-9F00-5DFE6F764B23}" srcId="{7AC3A089-586E-4046-AE19-E245649CBAB7}" destId="{C7C1FF96-3785-4CCC-88C3-5D416569EE1E}" srcOrd="0" destOrd="0" parTransId="{F306AC9B-C3AF-43F5-8FA8-CD11F5344850}" sibTransId="{3BEB8199-D94E-4659-A693-791F6888047B}"/>
    <dgm:cxn modelId="{67E9AFA0-90C3-4DCC-AFE3-9E89A8E6CB10}" type="presOf" srcId="{7AC3A089-586E-4046-AE19-E245649CBAB7}" destId="{E0FF8107-1837-4FAE-8E50-8A0215E1F6A7}" srcOrd="0" destOrd="0" presId="urn:microsoft.com/office/officeart/2005/8/layout/hList1"/>
    <dgm:cxn modelId="{44FC2EA6-6794-4918-A2E4-43108D8B9BBB}" srcId="{BCF136C1-5F5D-46A6-B4EE-CA159B698DAD}" destId="{70A993AE-7014-45BD-9E9E-F07A754D80B2}" srcOrd="9" destOrd="0" parTransId="{33B40F4B-DC21-455B-A632-0D3567478701}" sibTransId="{2E15CC63-865F-42C3-A003-EDF4EC62A907}"/>
    <dgm:cxn modelId="{393129BB-3A61-4C39-AA01-09ED059B1499}" type="presOf" srcId="{7B7EED0C-206A-4B17-B7D8-49C9ED80128D}" destId="{C1A1E8C6-E524-406B-B2E2-CBDC1248BCB9}" srcOrd="0" destOrd="1" presId="urn:microsoft.com/office/officeart/2005/8/layout/hList1"/>
    <dgm:cxn modelId="{DFB5ABC0-2979-4741-94D4-12DB00B588F8}" srcId="{7AC3A089-586E-4046-AE19-E245649CBAB7}" destId="{14125958-12B2-4A9C-AC9E-CE18696F0E27}" srcOrd="4" destOrd="0" parTransId="{D1D826EB-DD60-4B2F-979F-B0376365579B}" sibTransId="{C6B837C9-7FBB-4074-BBA9-6B5EDAD34CB9}"/>
    <dgm:cxn modelId="{82BD6AC2-EACF-4E85-B394-00EC96FCA279}" type="presOf" srcId="{1178EB0E-6E31-4D59-95C2-C01A7C7032DC}" destId="{C2DF2529-C653-4BE9-8760-AFAE9F08CA13}" srcOrd="0" destOrd="14" presId="urn:microsoft.com/office/officeart/2005/8/layout/hList1"/>
    <dgm:cxn modelId="{BC5D40C4-E225-4D67-A852-10852485D07E}" type="presOf" srcId="{5A08C54E-FC54-44B4-BBB3-61EA304A4CAB}" destId="{C2DF2529-C653-4BE9-8760-AFAE9F08CA13}" srcOrd="0" destOrd="3" presId="urn:microsoft.com/office/officeart/2005/8/layout/hList1"/>
    <dgm:cxn modelId="{767DDCC6-7502-4E1A-B874-CDA20E11FE94}" srcId="{D9D0C535-C987-4315-A388-D049CA5CBA1C}" destId="{DA1E9CEC-4961-4028-9F7D-0D0EE6F9928C}" srcOrd="4" destOrd="0" parTransId="{EF1D150F-0044-46AC-8B53-DDF69E1D86AA}" sibTransId="{AF90C432-29FE-46A0-8C4B-EFF1BD0C2D1E}"/>
    <dgm:cxn modelId="{789389CC-F4F6-4F01-9B8F-EE92469C8656}" srcId="{E3DFE450-D2EC-4D9E-9A59-F24DDA3F94DF}" destId="{BCF136C1-5F5D-46A6-B4EE-CA159B698DAD}" srcOrd="1" destOrd="0" parTransId="{8BB7E637-58B5-4B9C-8550-948CA696497E}" sibTransId="{FBF9ECFC-0C6D-4CC4-A314-110983EFCBAD}"/>
    <dgm:cxn modelId="{180466CD-29DA-4A7F-AFB2-758DB7B55429}" srcId="{D9D0C535-C987-4315-A388-D049CA5CBA1C}" destId="{9FCF3B1A-FD99-43F0-92CB-25938A6DBF00}" srcOrd="3" destOrd="0" parTransId="{6234E9DD-A153-4F49-88BC-9F02E77AFDB1}" sibTransId="{538B5272-BB16-468A-978E-47C15A149686}"/>
    <dgm:cxn modelId="{6ED1C7D1-29C5-4B5A-B9D3-DB90DF1DA021}" srcId="{BCF136C1-5F5D-46A6-B4EE-CA159B698DAD}" destId="{40909B38-5376-4495-8918-4FBA103B1C00}" srcOrd="10" destOrd="0" parTransId="{22134B78-5FD8-4044-B30C-CE3BF8D04B91}" sibTransId="{24A1D74F-D50E-4DCB-AA04-0AB49692F703}"/>
    <dgm:cxn modelId="{4D9CABD2-8574-435C-8AC1-5A07B8243D75}" srcId="{BCF136C1-5F5D-46A6-B4EE-CA159B698DAD}" destId="{3581234B-8719-4C69-A722-60227ED84E18}" srcOrd="12" destOrd="0" parTransId="{3DF73D13-778F-4403-A7DF-1B41FA5F117F}" sibTransId="{843F0D65-DFB9-46D8-A050-14FF3F69E4CF}"/>
    <dgm:cxn modelId="{EA7F40D3-725D-484B-8E47-687C362BA715}" srcId="{BCF136C1-5F5D-46A6-B4EE-CA159B698DAD}" destId="{3C7410CF-0805-4A71-A1EB-ACFA0D66F4EB}" srcOrd="1" destOrd="0" parTransId="{1AC6E548-476C-4180-A73F-90CE374E8887}" sibTransId="{D1B55D49-44F3-4A1C-9329-50984A2B27F1}"/>
    <dgm:cxn modelId="{0474E5D3-E1B9-462D-85DF-C7AE7C03CB27}" type="presOf" srcId="{FB2465E1-B173-4A31-A0AC-7237FEC0D784}" destId="{C2DF2529-C653-4BE9-8760-AFAE9F08CA13}" srcOrd="0" destOrd="13" presId="urn:microsoft.com/office/officeart/2005/8/layout/hList1"/>
    <dgm:cxn modelId="{3AB4E4D4-063A-4FF2-B107-5CC4FF42E9B6}" srcId="{E3DFE450-D2EC-4D9E-9A59-F24DDA3F94DF}" destId="{7AC3A089-586E-4046-AE19-E245649CBAB7}" srcOrd="2" destOrd="0" parTransId="{5D72772B-586E-4E42-A191-907A3ED73D26}" sibTransId="{5515599F-1123-4476-BABA-744FBC20B075}"/>
    <dgm:cxn modelId="{EE1911D7-3344-4A61-9369-274CFF25826C}" type="presOf" srcId="{BCF136C1-5F5D-46A6-B4EE-CA159B698DAD}" destId="{8C2F0C23-1B69-4378-994A-A7148808AF2C}" srcOrd="0" destOrd="0" presId="urn:microsoft.com/office/officeart/2005/8/layout/hList1"/>
    <dgm:cxn modelId="{B99945DE-657B-4994-96B2-F0A155DD87FA}" srcId="{BCF136C1-5F5D-46A6-B4EE-CA159B698DAD}" destId="{10AE96FE-2C44-4004-9D28-9E150454AA2B}" srcOrd="5" destOrd="0" parTransId="{43881A16-D6BF-4F9F-9742-E45E40FE147E}" sibTransId="{E32F2B0D-A0EC-400F-99E7-1E740C9022E7}"/>
    <dgm:cxn modelId="{F2EBBDE1-80E9-4384-B987-57DECBCD6932}" srcId="{BCF136C1-5F5D-46A6-B4EE-CA159B698DAD}" destId="{1178EB0E-6E31-4D59-95C2-C01A7C7032DC}" srcOrd="14" destOrd="0" parTransId="{349A1362-2A31-4BFE-8402-464743633B15}" sibTransId="{8060031E-8EAF-4CCE-AF3D-5539DAC9D04C}"/>
    <dgm:cxn modelId="{749380E3-718E-49EE-99E2-90364AE5CF30}" srcId="{BCF136C1-5F5D-46A6-B4EE-CA159B698DAD}" destId="{76B28020-B859-4EDA-92A2-0EAF7C153492}" srcOrd="6" destOrd="0" parTransId="{C46A7AD6-3BEF-4343-8470-B0F53278D95E}" sibTransId="{68ABBE4C-9A2C-43FE-A8CB-0C4919A1DAB2}"/>
    <dgm:cxn modelId="{DA334AE6-ECEB-44F1-A9EB-90A44EBCF162}" srcId="{BCF136C1-5F5D-46A6-B4EE-CA159B698DAD}" destId="{FB2465E1-B173-4A31-A0AC-7237FEC0D784}" srcOrd="13" destOrd="0" parTransId="{98B0C507-9712-4E0B-A374-47FE7C0968CE}" sibTransId="{353FD60E-A831-48ED-A078-750BA37E4131}"/>
    <dgm:cxn modelId="{10FFBAE6-EDC8-4AA2-BEA1-D3861B7AC84F}" srcId="{BCF136C1-5F5D-46A6-B4EE-CA159B698DAD}" destId="{4422A51E-368B-44D7-9840-13E1592EB9C7}" srcOrd="7" destOrd="0" parTransId="{916F1D9F-462C-435B-B521-F76BCD931565}" sibTransId="{1C125F32-1DAA-4672-92CD-775D74FD6D76}"/>
    <dgm:cxn modelId="{2489A4EC-B232-439F-9C14-1A2BD1B98CA2}" type="presOf" srcId="{B91D90EA-9B4F-4850-AB9E-9881DEFB70CC}" destId="{C2DF2529-C653-4BE9-8760-AFAE9F08CA13}" srcOrd="0" destOrd="11" presId="urn:microsoft.com/office/officeart/2005/8/layout/hList1"/>
    <dgm:cxn modelId="{622DADF6-A462-4068-B67A-F29793C0C0A1}" type="presOf" srcId="{CC8A9927-3ED9-46E0-9ACE-3ABEF3E7410E}" destId="{C2DF2529-C653-4BE9-8760-AFAE9F08CA13}" srcOrd="0" destOrd="8" presId="urn:microsoft.com/office/officeart/2005/8/layout/hList1"/>
    <dgm:cxn modelId="{8FAF3EB8-0D83-4B5A-B5A6-D0B00592744B}" type="presParOf" srcId="{F291E1A5-CD39-46A6-B9C3-FD188F134550}" destId="{575AFFF3-D7D0-4CE1-82CF-5F48277959ED}" srcOrd="0" destOrd="0" presId="urn:microsoft.com/office/officeart/2005/8/layout/hList1"/>
    <dgm:cxn modelId="{31B7F5AD-BD9A-4793-9235-F8D367487BFF}" type="presParOf" srcId="{575AFFF3-D7D0-4CE1-82CF-5F48277959ED}" destId="{E4C8CBCC-73CF-495A-A4B9-4F6B7E51D04B}" srcOrd="0" destOrd="0" presId="urn:microsoft.com/office/officeart/2005/8/layout/hList1"/>
    <dgm:cxn modelId="{510D387E-8E3F-4C3A-897C-35F5AB4CA3FD}" type="presParOf" srcId="{575AFFF3-D7D0-4CE1-82CF-5F48277959ED}" destId="{3057CF01-4B56-4DE2-A754-E1684AAE36F6}" srcOrd="1" destOrd="0" presId="urn:microsoft.com/office/officeart/2005/8/layout/hList1"/>
    <dgm:cxn modelId="{95049132-6644-4861-9DBF-9A8622A099DE}" type="presParOf" srcId="{F291E1A5-CD39-46A6-B9C3-FD188F134550}" destId="{4F48A73F-6C8E-494F-8413-92F849E49EA5}" srcOrd="1" destOrd="0" presId="urn:microsoft.com/office/officeart/2005/8/layout/hList1"/>
    <dgm:cxn modelId="{ADACCDB1-2D19-47A2-9486-5756C61FC331}" type="presParOf" srcId="{F291E1A5-CD39-46A6-B9C3-FD188F134550}" destId="{31A9F644-766F-40C5-96A8-32B24ACDA462}" srcOrd="2" destOrd="0" presId="urn:microsoft.com/office/officeart/2005/8/layout/hList1"/>
    <dgm:cxn modelId="{8E043119-0E6F-4DA5-9466-E18CF291EDD8}" type="presParOf" srcId="{31A9F644-766F-40C5-96A8-32B24ACDA462}" destId="{8C2F0C23-1B69-4378-994A-A7148808AF2C}" srcOrd="0" destOrd="0" presId="urn:microsoft.com/office/officeart/2005/8/layout/hList1"/>
    <dgm:cxn modelId="{CF6FE5A4-4F1A-46DA-8AB5-AC49C7D67B66}" type="presParOf" srcId="{31A9F644-766F-40C5-96A8-32B24ACDA462}" destId="{C2DF2529-C653-4BE9-8760-AFAE9F08CA13}" srcOrd="1" destOrd="0" presId="urn:microsoft.com/office/officeart/2005/8/layout/hList1"/>
    <dgm:cxn modelId="{7B7712B0-4419-4E8D-8734-58B7B48B534E}" type="presParOf" srcId="{F291E1A5-CD39-46A6-B9C3-FD188F134550}" destId="{85487443-23F2-40F4-AF41-738DE6C8AD60}" srcOrd="3" destOrd="0" presId="urn:microsoft.com/office/officeart/2005/8/layout/hList1"/>
    <dgm:cxn modelId="{56A4758B-F2A7-4BC0-91EA-3612894F3DEE}" type="presParOf" srcId="{F291E1A5-CD39-46A6-B9C3-FD188F134550}" destId="{CEA89A78-7711-4EA6-889B-347CD98BB132}" srcOrd="4" destOrd="0" presId="urn:microsoft.com/office/officeart/2005/8/layout/hList1"/>
    <dgm:cxn modelId="{B4DCEEF9-F090-41AE-B4E4-2133D682CF9B}" type="presParOf" srcId="{CEA89A78-7711-4EA6-889B-347CD98BB132}" destId="{E0FF8107-1837-4FAE-8E50-8A0215E1F6A7}" srcOrd="0" destOrd="0" presId="urn:microsoft.com/office/officeart/2005/8/layout/hList1"/>
    <dgm:cxn modelId="{E8A36ED2-C142-4F6B-8D72-236C3A7FF828}" type="presParOf" srcId="{CEA89A78-7711-4EA6-889B-347CD98BB132}" destId="{C1A1E8C6-E524-406B-B2E2-CBDC1248BCB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96756E-0A42-4574-B1AC-627E8D1B4F4C}" type="doc">
      <dgm:prSet loTypeId="urn:microsoft.com/office/officeart/2005/8/layout/hList2" loCatId="list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es-PE"/>
        </a:p>
      </dgm:t>
    </dgm:pt>
    <dgm:pt modelId="{0823BE60-9E03-445C-8853-F84014150A03}">
      <dgm:prSet phldrT="[Texto]" custT="1"/>
      <dgm:spPr/>
      <dgm:t>
        <a:bodyPr/>
        <a:lstStyle/>
        <a:p>
          <a:r>
            <a:rPr lang="es-PE" sz="2800" dirty="0">
              <a:solidFill>
                <a:srgbClr val="FF0000"/>
              </a:solidFill>
            </a:rPr>
            <a:t>Principios</a:t>
          </a:r>
        </a:p>
      </dgm:t>
    </dgm:pt>
    <dgm:pt modelId="{E21D9991-EB9E-4CE4-AE26-B525CC9DF7EF}" type="parTrans" cxnId="{B98A2244-C93B-4C86-8BFE-CE73F67DE762}">
      <dgm:prSet/>
      <dgm:spPr/>
      <dgm:t>
        <a:bodyPr/>
        <a:lstStyle/>
        <a:p>
          <a:endParaRPr lang="es-PE" sz="2000"/>
        </a:p>
      </dgm:t>
    </dgm:pt>
    <dgm:pt modelId="{64030509-E88D-4A64-8751-44F4D1CCC185}" type="sibTrans" cxnId="{B98A2244-C93B-4C86-8BFE-CE73F67DE762}">
      <dgm:prSet/>
      <dgm:spPr/>
      <dgm:t>
        <a:bodyPr/>
        <a:lstStyle/>
        <a:p>
          <a:endParaRPr lang="es-PE" sz="2000"/>
        </a:p>
      </dgm:t>
    </dgm:pt>
    <dgm:pt modelId="{4843FBB9-262D-4E34-9EA8-78974954181E}">
      <dgm:prSet phldrT="[Texto]" custT="1"/>
      <dgm:spPr/>
      <dgm:t>
        <a:bodyPr/>
        <a:lstStyle/>
        <a:p>
          <a:r>
            <a:rPr kumimoji="0" lang="es-PE" sz="1400" b="0" i="0" u="none" strike="noStrike" kern="1200" cap="none" spc="0" normalizeH="0" baseline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Diligencia.</a:t>
          </a:r>
        </a:p>
      </dgm:t>
    </dgm:pt>
    <dgm:pt modelId="{29D34A1E-F4F1-44B8-A5C5-454C28A0A626}" type="parTrans" cxnId="{07967D62-6E68-4E5C-8C5D-A7027F05E3AB}">
      <dgm:prSet/>
      <dgm:spPr/>
      <dgm:t>
        <a:bodyPr/>
        <a:lstStyle/>
        <a:p>
          <a:endParaRPr lang="es-PE" sz="2000"/>
        </a:p>
      </dgm:t>
    </dgm:pt>
    <dgm:pt modelId="{C7077228-52CF-417A-BE8A-412802D81A28}" type="sibTrans" cxnId="{07967D62-6E68-4E5C-8C5D-A7027F05E3AB}">
      <dgm:prSet/>
      <dgm:spPr/>
      <dgm:t>
        <a:bodyPr/>
        <a:lstStyle/>
        <a:p>
          <a:endParaRPr lang="es-PE" sz="2000"/>
        </a:p>
      </dgm:t>
    </dgm:pt>
    <dgm:pt modelId="{87BDD01E-02FF-43F9-B98C-9EADE686FD9E}">
      <dgm:prSet phldrT="[Texto]" custT="1"/>
      <dgm:spPr/>
      <dgm:t>
        <a:bodyPr/>
        <a:lstStyle/>
        <a:p>
          <a:r>
            <a:rPr kumimoji="0" lang="es-PE" sz="1400" b="0" i="0" u="none" strike="noStrike" kern="1200" cap="none" spc="0" normalizeH="0" baseline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Equidad.</a:t>
          </a:r>
        </a:p>
      </dgm:t>
    </dgm:pt>
    <dgm:pt modelId="{04FB7FD5-14FC-4CB7-ACF2-8550C5BEBCC8}" type="parTrans" cxnId="{58CDFC27-FCB6-4B5A-99C8-97CACFDE0207}">
      <dgm:prSet/>
      <dgm:spPr/>
      <dgm:t>
        <a:bodyPr/>
        <a:lstStyle/>
        <a:p>
          <a:endParaRPr lang="es-PE" sz="2000"/>
        </a:p>
      </dgm:t>
    </dgm:pt>
    <dgm:pt modelId="{4099A2AD-C187-47B4-A875-3BCED709A058}" type="sibTrans" cxnId="{58CDFC27-FCB6-4B5A-99C8-97CACFDE0207}">
      <dgm:prSet/>
      <dgm:spPr/>
      <dgm:t>
        <a:bodyPr/>
        <a:lstStyle/>
        <a:p>
          <a:endParaRPr lang="es-PE" sz="2000"/>
        </a:p>
      </dgm:t>
    </dgm:pt>
    <dgm:pt modelId="{3F2156CC-34BF-402D-848E-83FAC94B6281}">
      <dgm:prSet phldrT="[Texto]" custT="1"/>
      <dgm:spPr/>
      <dgm:t>
        <a:bodyPr/>
        <a:lstStyle/>
        <a:p>
          <a:r>
            <a:rPr lang="es-PE" sz="2800" dirty="0">
              <a:solidFill>
                <a:srgbClr val="FF0000"/>
              </a:solidFill>
            </a:rPr>
            <a:t>Derechos</a:t>
          </a:r>
        </a:p>
      </dgm:t>
    </dgm:pt>
    <dgm:pt modelId="{ADC8E534-026B-4104-A1D6-48FEB0BE4ABC}" type="parTrans" cxnId="{BE11F845-B374-434C-A9A3-81FE0C7D4AC5}">
      <dgm:prSet/>
      <dgm:spPr/>
      <dgm:t>
        <a:bodyPr/>
        <a:lstStyle/>
        <a:p>
          <a:endParaRPr lang="es-PE" sz="2000"/>
        </a:p>
      </dgm:t>
    </dgm:pt>
    <dgm:pt modelId="{DC02DFA3-659F-4B15-8FF4-C18000786BDF}" type="sibTrans" cxnId="{BE11F845-B374-434C-A9A3-81FE0C7D4AC5}">
      <dgm:prSet/>
      <dgm:spPr/>
      <dgm:t>
        <a:bodyPr/>
        <a:lstStyle/>
        <a:p>
          <a:endParaRPr lang="es-PE" sz="2000"/>
        </a:p>
      </dgm:t>
    </dgm:pt>
    <dgm:pt modelId="{757D15BF-68D1-4CB9-956F-7D5D5CD4C490}">
      <dgm:prSet phldrT="[Texto]" custT="1"/>
      <dgm:spPr/>
      <dgm:t>
        <a:bodyPr/>
        <a:lstStyle/>
        <a:p>
          <a:pPr algn="l"/>
          <a:r>
            <a:rPr kumimoji="0" lang="es-PE" sz="1400" b="0" i="0" u="none" strike="noStrike" kern="1200" cap="none" spc="0" normalizeH="0" baseline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Reconocimiento a nuestra Libertad.</a:t>
          </a:r>
        </a:p>
      </dgm:t>
    </dgm:pt>
    <dgm:pt modelId="{BD767CBA-35A4-4701-AF65-50D87B7C6A6C}" type="parTrans" cxnId="{7FD1DEFA-7A6D-47DA-872E-2FA0ABEE681B}">
      <dgm:prSet/>
      <dgm:spPr/>
      <dgm:t>
        <a:bodyPr/>
        <a:lstStyle/>
        <a:p>
          <a:endParaRPr lang="es-PE" sz="2000"/>
        </a:p>
      </dgm:t>
    </dgm:pt>
    <dgm:pt modelId="{8FD88252-B2F2-4735-B5D0-928952A8396C}" type="sibTrans" cxnId="{7FD1DEFA-7A6D-47DA-872E-2FA0ABEE681B}">
      <dgm:prSet/>
      <dgm:spPr/>
      <dgm:t>
        <a:bodyPr/>
        <a:lstStyle/>
        <a:p>
          <a:endParaRPr lang="es-PE" sz="2000"/>
        </a:p>
      </dgm:t>
    </dgm:pt>
    <dgm:pt modelId="{D20A2EA0-7942-4686-AA23-70B8410A7FEE}">
      <dgm:prSet phldrT="[Texto]" custT="1"/>
      <dgm:spPr/>
      <dgm:t>
        <a:bodyPr/>
        <a:lstStyle/>
        <a:p>
          <a:pPr algn="l"/>
          <a:r>
            <a:rPr kumimoji="0" lang="es-PE" sz="1400" b="0" i="0" u="none" strike="noStrike" kern="1200" cap="none" spc="0" normalizeH="0" baseline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Reconocimiento al Trabajo como fuente de crecimiento y valoración personal</a:t>
          </a:r>
        </a:p>
      </dgm:t>
    </dgm:pt>
    <dgm:pt modelId="{1F95B83C-4DE7-4997-AF63-E642C31726DB}" type="parTrans" cxnId="{F5F9C20C-BB70-419A-9427-831AA46638F9}">
      <dgm:prSet/>
      <dgm:spPr/>
      <dgm:t>
        <a:bodyPr/>
        <a:lstStyle/>
        <a:p>
          <a:endParaRPr lang="es-PE" sz="2000"/>
        </a:p>
      </dgm:t>
    </dgm:pt>
    <dgm:pt modelId="{A11041CC-0E16-4F9E-A561-33A88AA690C7}" type="sibTrans" cxnId="{F5F9C20C-BB70-419A-9427-831AA46638F9}">
      <dgm:prSet/>
      <dgm:spPr/>
      <dgm:t>
        <a:bodyPr/>
        <a:lstStyle/>
        <a:p>
          <a:endParaRPr lang="es-PE" sz="2000"/>
        </a:p>
      </dgm:t>
    </dgm:pt>
    <dgm:pt modelId="{FFB9D36A-1427-48B9-9324-1131D4C3CECF}">
      <dgm:prSet phldrT="[Texto]" custT="1"/>
      <dgm:spPr/>
      <dgm:t>
        <a:bodyPr/>
        <a:lstStyle/>
        <a:p>
          <a:r>
            <a:rPr lang="es-PE" sz="2800" dirty="0">
              <a:solidFill>
                <a:srgbClr val="FF0000"/>
              </a:solidFill>
            </a:rPr>
            <a:t>Deberes</a:t>
          </a:r>
        </a:p>
      </dgm:t>
    </dgm:pt>
    <dgm:pt modelId="{930A2857-E188-47C0-B98A-844B85E239CE}" type="parTrans" cxnId="{BE7B3DE8-D1D7-40A1-823A-F095BF31769F}">
      <dgm:prSet/>
      <dgm:spPr/>
      <dgm:t>
        <a:bodyPr/>
        <a:lstStyle/>
        <a:p>
          <a:endParaRPr lang="es-PE" sz="2000"/>
        </a:p>
      </dgm:t>
    </dgm:pt>
    <dgm:pt modelId="{EDD64673-EEA7-48BD-BE9F-BC4080DF36A9}" type="sibTrans" cxnId="{BE7B3DE8-D1D7-40A1-823A-F095BF31769F}">
      <dgm:prSet/>
      <dgm:spPr/>
      <dgm:t>
        <a:bodyPr/>
        <a:lstStyle/>
        <a:p>
          <a:endParaRPr lang="es-PE" sz="2000"/>
        </a:p>
      </dgm:t>
    </dgm:pt>
    <dgm:pt modelId="{B3BA37BB-B58A-4441-B9A4-71B2CEC1A162}">
      <dgm:prSet phldrT="[Texto]" custT="1"/>
      <dgm:spPr/>
      <dgm:t>
        <a:bodyPr/>
        <a:lstStyle/>
        <a:p>
          <a:r>
            <a:rPr kumimoji="0" lang="es-PE" sz="1400" b="0" i="0" u="none" strike="noStrike" kern="1200" cap="none" spc="0" normalizeH="0" baseline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Asumir reconocer y promover la libertad de los demás.</a:t>
          </a:r>
        </a:p>
      </dgm:t>
    </dgm:pt>
    <dgm:pt modelId="{36CF1311-8FA1-4709-97C3-6F86D797A4A2}" type="parTrans" cxnId="{F3598AD3-7926-4775-9CCB-F298B0C6DF41}">
      <dgm:prSet/>
      <dgm:spPr/>
      <dgm:t>
        <a:bodyPr/>
        <a:lstStyle/>
        <a:p>
          <a:endParaRPr lang="es-PE" sz="2000"/>
        </a:p>
      </dgm:t>
    </dgm:pt>
    <dgm:pt modelId="{6C846116-101A-4D8C-968B-21236E98E58F}" type="sibTrans" cxnId="{F3598AD3-7926-4775-9CCB-F298B0C6DF41}">
      <dgm:prSet/>
      <dgm:spPr/>
      <dgm:t>
        <a:bodyPr/>
        <a:lstStyle/>
        <a:p>
          <a:endParaRPr lang="es-PE" sz="2000"/>
        </a:p>
      </dgm:t>
    </dgm:pt>
    <dgm:pt modelId="{71563C24-8555-46EA-A708-0ACBDF60D430}">
      <dgm:prSet phldrT="[Texto]" custT="1"/>
      <dgm:spPr/>
      <dgm:t>
        <a:bodyPr/>
        <a:lstStyle/>
        <a:p>
          <a:r>
            <a:rPr kumimoji="0" lang="es-PE" sz="1400" b="0" i="0" u="none" strike="noStrike" kern="1200" cap="none" spc="0" normalizeH="0" baseline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Respetar la cultura de los demás (ciudadanos y publico usuario del MIMP).</a:t>
          </a:r>
        </a:p>
      </dgm:t>
    </dgm:pt>
    <dgm:pt modelId="{A7AE40AA-692D-4222-A540-EE4D1B9388FA}" type="parTrans" cxnId="{48DD59C8-8AD3-4257-9C4E-838B99BD6DA0}">
      <dgm:prSet/>
      <dgm:spPr/>
      <dgm:t>
        <a:bodyPr/>
        <a:lstStyle/>
        <a:p>
          <a:endParaRPr lang="es-PE" sz="2000"/>
        </a:p>
      </dgm:t>
    </dgm:pt>
    <dgm:pt modelId="{002ACCE3-DAE2-462B-90C5-0E6310D6F8BC}" type="sibTrans" cxnId="{48DD59C8-8AD3-4257-9C4E-838B99BD6DA0}">
      <dgm:prSet/>
      <dgm:spPr/>
      <dgm:t>
        <a:bodyPr/>
        <a:lstStyle/>
        <a:p>
          <a:endParaRPr lang="es-PE" sz="2000"/>
        </a:p>
      </dgm:t>
    </dgm:pt>
    <dgm:pt modelId="{0F637C85-F084-449C-BC5F-256218350056}">
      <dgm:prSet phldrT="[Texto]" custT="1"/>
      <dgm:spPr/>
      <dgm:t>
        <a:bodyPr/>
        <a:lstStyle/>
        <a:p>
          <a:endParaRPr lang="es-PE" sz="1400" kern="1200" dirty="0"/>
        </a:p>
      </dgm:t>
    </dgm:pt>
    <dgm:pt modelId="{CA7C9F6E-6B75-44EA-8D01-2E20D01B962A}" type="parTrans" cxnId="{19886C45-8585-4A03-ACAA-DA9CD02EA2F3}">
      <dgm:prSet/>
      <dgm:spPr/>
      <dgm:t>
        <a:bodyPr/>
        <a:lstStyle/>
        <a:p>
          <a:endParaRPr lang="es-PE" sz="2000"/>
        </a:p>
      </dgm:t>
    </dgm:pt>
    <dgm:pt modelId="{2F357093-A905-4753-9845-99548C20D092}" type="sibTrans" cxnId="{19886C45-8585-4A03-ACAA-DA9CD02EA2F3}">
      <dgm:prSet/>
      <dgm:spPr/>
      <dgm:t>
        <a:bodyPr/>
        <a:lstStyle/>
        <a:p>
          <a:endParaRPr lang="es-PE" sz="2000"/>
        </a:p>
      </dgm:t>
    </dgm:pt>
    <dgm:pt modelId="{1C9BC887-B5AF-4B0D-B989-1920A4691977}">
      <dgm:prSet phldrT="[Texto]" custT="1"/>
      <dgm:spPr/>
      <dgm:t>
        <a:bodyPr/>
        <a:lstStyle/>
        <a:p>
          <a:r>
            <a:rPr lang="es-PE" sz="2800" dirty="0">
              <a:solidFill>
                <a:srgbClr val="FF0000"/>
              </a:solidFill>
            </a:rPr>
            <a:t>Prohibiciones</a:t>
          </a:r>
        </a:p>
      </dgm:t>
    </dgm:pt>
    <dgm:pt modelId="{2714AAE9-8449-4FEA-B423-3D97D970EBFD}" type="parTrans" cxnId="{A2901148-D372-43C5-B221-B4E62F7F337C}">
      <dgm:prSet/>
      <dgm:spPr/>
      <dgm:t>
        <a:bodyPr/>
        <a:lstStyle/>
        <a:p>
          <a:endParaRPr lang="es-PE" sz="2000"/>
        </a:p>
      </dgm:t>
    </dgm:pt>
    <dgm:pt modelId="{B492D904-CA63-4AB9-B465-C045C5C9588B}" type="sibTrans" cxnId="{A2901148-D372-43C5-B221-B4E62F7F337C}">
      <dgm:prSet/>
      <dgm:spPr/>
      <dgm:t>
        <a:bodyPr/>
        <a:lstStyle/>
        <a:p>
          <a:endParaRPr lang="es-PE" sz="2000"/>
        </a:p>
      </dgm:t>
    </dgm:pt>
    <dgm:pt modelId="{5B534361-DBD9-4087-A36E-5DCF91987ECE}">
      <dgm:prSet phldrT="[Texto]" custT="1"/>
      <dgm:spPr/>
      <dgm:t>
        <a:bodyPr/>
        <a:lstStyle/>
        <a:p>
          <a:r>
            <a:rPr kumimoji="0" lang="es-PE" sz="1400" b="0" i="0" u="none" strike="noStrike" kern="1200" cap="none" spc="0" normalizeH="0" baseline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Conflicto de Intereses.</a:t>
          </a:r>
        </a:p>
      </dgm:t>
    </dgm:pt>
    <dgm:pt modelId="{A8CD4C31-9B3C-4E8D-8981-6464EF9FB0F4}" type="parTrans" cxnId="{24AE0705-50DD-40EB-AB3B-CD1550BF28B1}">
      <dgm:prSet/>
      <dgm:spPr/>
      <dgm:t>
        <a:bodyPr/>
        <a:lstStyle/>
        <a:p>
          <a:endParaRPr lang="es-PE" sz="2000"/>
        </a:p>
      </dgm:t>
    </dgm:pt>
    <dgm:pt modelId="{04828059-02F9-499A-942D-87161D532ED6}" type="sibTrans" cxnId="{24AE0705-50DD-40EB-AB3B-CD1550BF28B1}">
      <dgm:prSet/>
      <dgm:spPr/>
      <dgm:t>
        <a:bodyPr/>
        <a:lstStyle/>
        <a:p>
          <a:endParaRPr lang="es-PE" sz="2000"/>
        </a:p>
      </dgm:t>
    </dgm:pt>
    <dgm:pt modelId="{D07C8C63-0029-4BD9-8425-29960F1F3A4F}">
      <dgm:prSet phldrT="[Texto]" custT="1"/>
      <dgm:spPr/>
      <dgm:t>
        <a:bodyPr/>
        <a:lstStyle/>
        <a:p>
          <a:r>
            <a:rPr kumimoji="0" lang="es-PE" sz="1400" b="0" i="0" u="none" strike="noStrike" kern="1200" cap="none" spc="0" normalizeH="0" baseline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Discreción.</a:t>
          </a:r>
        </a:p>
      </dgm:t>
    </dgm:pt>
    <dgm:pt modelId="{5D4BA342-3977-4310-9231-A6431827B438}" type="parTrans" cxnId="{4042DC3E-7FAF-4FC1-8461-C5501FA3EC54}">
      <dgm:prSet/>
      <dgm:spPr/>
      <dgm:t>
        <a:bodyPr/>
        <a:lstStyle/>
        <a:p>
          <a:endParaRPr lang="es-PE" sz="2000"/>
        </a:p>
      </dgm:t>
    </dgm:pt>
    <dgm:pt modelId="{8C7CB732-31AB-45CC-AC2E-8BA62D2EA140}" type="sibTrans" cxnId="{4042DC3E-7FAF-4FC1-8461-C5501FA3EC54}">
      <dgm:prSet/>
      <dgm:spPr/>
      <dgm:t>
        <a:bodyPr/>
        <a:lstStyle/>
        <a:p>
          <a:endParaRPr lang="es-PE" sz="2000"/>
        </a:p>
      </dgm:t>
    </dgm:pt>
    <dgm:pt modelId="{873BD839-DD39-4DF0-A5F8-4FFDE93153CE}">
      <dgm:prSet phldrT="[Texto]" custT="1"/>
      <dgm:spPr/>
      <dgm:t>
        <a:bodyPr/>
        <a:lstStyle/>
        <a:p>
          <a:r>
            <a:rPr kumimoji="0" lang="es-PE" sz="1400" b="0" i="0" u="none" strike="noStrike" kern="1200" cap="none" spc="0" normalizeH="0" baseline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Eficacia y Eficiencia.</a:t>
          </a:r>
        </a:p>
      </dgm:t>
    </dgm:pt>
    <dgm:pt modelId="{3C46419C-C2D5-46A1-AE6A-C663C46ADDD5}" type="parTrans" cxnId="{4244B3BA-458E-4A55-AF1F-3A51C4B6F525}">
      <dgm:prSet/>
      <dgm:spPr/>
      <dgm:t>
        <a:bodyPr/>
        <a:lstStyle/>
        <a:p>
          <a:endParaRPr lang="es-PE" sz="2000"/>
        </a:p>
      </dgm:t>
    </dgm:pt>
    <dgm:pt modelId="{2ACAAEE5-F41A-4AAB-823E-DADC2903B100}" type="sibTrans" cxnId="{4244B3BA-458E-4A55-AF1F-3A51C4B6F525}">
      <dgm:prSet/>
      <dgm:spPr/>
      <dgm:t>
        <a:bodyPr/>
        <a:lstStyle/>
        <a:p>
          <a:endParaRPr lang="es-PE" sz="2000"/>
        </a:p>
      </dgm:t>
    </dgm:pt>
    <dgm:pt modelId="{919B3DDA-8AF6-49C8-BAA6-D602E2BB00BB}">
      <dgm:prSet phldrT="[Texto]" custT="1"/>
      <dgm:spPr/>
      <dgm:t>
        <a:bodyPr/>
        <a:lstStyle/>
        <a:p>
          <a:r>
            <a:rPr kumimoji="0" lang="es-PE" sz="1400" b="0" i="0" u="none" strike="noStrike" kern="1200" cap="none" spc="0" normalizeH="0" baseline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Idoneidad.</a:t>
          </a:r>
        </a:p>
      </dgm:t>
    </dgm:pt>
    <dgm:pt modelId="{01FB122A-6661-4D8A-80BC-326791131D7B}" type="parTrans" cxnId="{43799F9E-09CD-4309-BBB2-5DAB63FDDA61}">
      <dgm:prSet/>
      <dgm:spPr/>
      <dgm:t>
        <a:bodyPr/>
        <a:lstStyle/>
        <a:p>
          <a:endParaRPr lang="es-PE" sz="2000"/>
        </a:p>
      </dgm:t>
    </dgm:pt>
    <dgm:pt modelId="{6F177F07-F42B-4C1E-A5DD-675F543844DC}" type="sibTrans" cxnId="{43799F9E-09CD-4309-BBB2-5DAB63FDDA61}">
      <dgm:prSet/>
      <dgm:spPr/>
      <dgm:t>
        <a:bodyPr/>
        <a:lstStyle/>
        <a:p>
          <a:endParaRPr lang="es-PE" sz="2000"/>
        </a:p>
      </dgm:t>
    </dgm:pt>
    <dgm:pt modelId="{33407258-181F-43A1-8FD0-228579C2F93B}">
      <dgm:prSet phldrT="[Texto]" custT="1"/>
      <dgm:spPr/>
      <dgm:t>
        <a:bodyPr/>
        <a:lstStyle/>
        <a:p>
          <a:r>
            <a:rPr kumimoji="0" lang="es-PE" sz="1400" b="0" i="0" u="none" strike="noStrike" kern="1200" cap="none" spc="0" normalizeH="0" baseline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Interculturalidad.</a:t>
          </a:r>
        </a:p>
      </dgm:t>
    </dgm:pt>
    <dgm:pt modelId="{45DAC997-2DCD-45A3-97C3-535DF67A6D1B}" type="parTrans" cxnId="{ACD10B1E-4856-402C-9E29-4CFD69376B94}">
      <dgm:prSet/>
      <dgm:spPr/>
      <dgm:t>
        <a:bodyPr/>
        <a:lstStyle/>
        <a:p>
          <a:endParaRPr lang="es-PE" sz="2000"/>
        </a:p>
      </dgm:t>
    </dgm:pt>
    <dgm:pt modelId="{1CD91D87-9BE9-4C85-BB7E-D864281BEED6}" type="sibTrans" cxnId="{ACD10B1E-4856-402C-9E29-4CFD69376B94}">
      <dgm:prSet/>
      <dgm:spPr/>
      <dgm:t>
        <a:bodyPr/>
        <a:lstStyle/>
        <a:p>
          <a:endParaRPr lang="es-PE" sz="2000"/>
        </a:p>
      </dgm:t>
    </dgm:pt>
    <dgm:pt modelId="{B4FD0BB0-922D-444F-B615-1F2F73769757}">
      <dgm:prSet phldrT="[Texto]" custT="1"/>
      <dgm:spPr/>
      <dgm:t>
        <a:bodyPr/>
        <a:lstStyle/>
        <a:p>
          <a:r>
            <a:rPr kumimoji="0" lang="es-PE" sz="1400" b="0" i="0" u="none" strike="noStrike" kern="1200" cap="none" spc="0" normalizeH="0" baseline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Justicia.</a:t>
          </a:r>
        </a:p>
      </dgm:t>
    </dgm:pt>
    <dgm:pt modelId="{49D0EA36-E271-463D-B4F2-B6EDAE612686}" type="parTrans" cxnId="{B750DBDE-2264-4462-9AE7-AEAD04D125B8}">
      <dgm:prSet/>
      <dgm:spPr/>
      <dgm:t>
        <a:bodyPr/>
        <a:lstStyle/>
        <a:p>
          <a:endParaRPr lang="es-PE" sz="2000"/>
        </a:p>
      </dgm:t>
    </dgm:pt>
    <dgm:pt modelId="{AB104871-EB5E-459C-81EC-92F3C3EE9CC1}" type="sibTrans" cxnId="{B750DBDE-2264-4462-9AE7-AEAD04D125B8}">
      <dgm:prSet/>
      <dgm:spPr/>
      <dgm:t>
        <a:bodyPr/>
        <a:lstStyle/>
        <a:p>
          <a:endParaRPr lang="es-PE" sz="2000"/>
        </a:p>
      </dgm:t>
    </dgm:pt>
    <dgm:pt modelId="{C7049232-A2CC-4F89-ACAB-FDE37BAC8E33}">
      <dgm:prSet phldrT="[Texto]" custT="1"/>
      <dgm:spPr/>
      <dgm:t>
        <a:bodyPr/>
        <a:lstStyle/>
        <a:p>
          <a:r>
            <a:rPr kumimoji="0" lang="es-PE" sz="1400" b="0" i="0" u="none" strike="noStrike" kern="1200" cap="none" spc="0" normalizeH="0" baseline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Objetividad.</a:t>
          </a:r>
        </a:p>
      </dgm:t>
    </dgm:pt>
    <dgm:pt modelId="{4A618A5E-F671-4709-B239-4A3ABF9BFEBC}" type="parTrans" cxnId="{89A9B2DE-903F-4E5E-931A-AE712941B6A7}">
      <dgm:prSet/>
      <dgm:spPr/>
      <dgm:t>
        <a:bodyPr/>
        <a:lstStyle/>
        <a:p>
          <a:endParaRPr lang="es-PE" sz="2000"/>
        </a:p>
      </dgm:t>
    </dgm:pt>
    <dgm:pt modelId="{EE204FBE-780C-49C9-A12A-E71170D2CFD7}" type="sibTrans" cxnId="{89A9B2DE-903F-4E5E-931A-AE712941B6A7}">
      <dgm:prSet/>
      <dgm:spPr/>
      <dgm:t>
        <a:bodyPr/>
        <a:lstStyle/>
        <a:p>
          <a:endParaRPr lang="es-PE" sz="2000"/>
        </a:p>
      </dgm:t>
    </dgm:pt>
    <dgm:pt modelId="{13A71CA6-967C-4AF8-A27E-BA02B6A0A487}">
      <dgm:prSet phldrT="[Texto]" custT="1"/>
      <dgm:spPr/>
      <dgm:t>
        <a:bodyPr/>
        <a:lstStyle/>
        <a:p>
          <a:r>
            <a:rPr kumimoji="0" lang="es-PE" sz="1400" b="0" i="0" u="none" strike="noStrike" kern="1200" cap="none" spc="0" normalizeH="0" baseline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Probidad.</a:t>
          </a:r>
        </a:p>
      </dgm:t>
    </dgm:pt>
    <dgm:pt modelId="{AD7574EB-2EDA-4F2E-BFA0-C9DDC9E44412}" type="parTrans" cxnId="{3254E265-5E03-4086-89FB-CACC1531360D}">
      <dgm:prSet/>
      <dgm:spPr/>
      <dgm:t>
        <a:bodyPr/>
        <a:lstStyle/>
        <a:p>
          <a:endParaRPr lang="es-PE" sz="2000"/>
        </a:p>
      </dgm:t>
    </dgm:pt>
    <dgm:pt modelId="{612D18E3-F9FF-4BA6-9F67-86DD9B4C0EC8}" type="sibTrans" cxnId="{3254E265-5E03-4086-89FB-CACC1531360D}">
      <dgm:prSet/>
      <dgm:spPr/>
      <dgm:t>
        <a:bodyPr/>
        <a:lstStyle/>
        <a:p>
          <a:endParaRPr lang="es-PE" sz="2000"/>
        </a:p>
      </dgm:t>
    </dgm:pt>
    <dgm:pt modelId="{5D6DAC17-5CEB-40F5-BB99-9A2BA9EF0808}">
      <dgm:prSet phldrT="[Texto]" custT="1"/>
      <dgm:spPr/>
      <dgm:t>
        <a:bodyPr/>
        <a:lstStyle/>
        <a:p>
          <a:r>
            <a:rPr kumimoji="0" lang="es-PE" sz="1400" b="0" i="0" u="none" strike="noStrike" kern="1200" cap="none" spc="0" normalizeH="0" baseline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Rendición de Cuentas.</a:t>
          </a:r>
        </a:p>
      </dgm:t>
    </dgm:pt>
    <dgm:pt modelId="{920F49A4-A117-486C-85E1-D90B7A673D49}" type="parTrans" cxnId="{D406BEAC-59FB-4645-AF4C-6C35DBD5BBFA}">
      <dgm:prSet/>
      <dgm:spPr/>
      <dgm:t>
        <a:bodyPr/>
        <a:lstStyle/>
        <a:p>
          <a:endParaRPr lang="es-PE" sz="2000"/>
        </a:p>
      </dgm:t>
    </dgm:pt>
    <dgm:pt modelId="{B4637622-141B-49E1-9CBA-1F92802350C3}" type="sibTrans" cxnId="{D406BEAC-59FB-4645-AF4C-6C35DBD5BBFA}">
      <dgm:prSet/>
      <dgm:spPr/>
      <dgm:t>
        <a:bodyPr/>
        <a:lstStyle/>
        <a:p>
          <a:endParaRPr lang="es-PE" sz="2000"/>
        </a:p>
      </dgm:t>
    </dgm:pt>
    <dgm:pt modelId="{C3C65C70-2F99-4A85-A8F5-E3BCEE9B73D1}">
      <dgm:prSet phldrT="[Texto]" custT="1"/>
      <dgm:spPr/>
      <dgm:t>
        <a:bodyPr/>
        <a:lstStyle/>
        <a:p>
          <a:r>
            <a:rPr kumimoji="0" lang="es-PE" sz="1400" b="0" i="0" u="none" strike="noStrike" kern="1200" cap="none" spc="0" normalizeH="0" baseline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Respeto.</a:t>
          </a:r>
        </a:p>
      </dgm:t>
    </dgm:pt>
    <dgm:pt modelId="{BBEA5D13-4282-4C5A-ADC0-56AB161CAA89}" type="parTrans" cxnId="{52B9B292-A1CD-43C9-B913-4685991210F5}">
      <dgm:prSet/>
      <dgm:spPr/>
      <dgm:t>
        <a:bodyPr/>
        <a:lstStyle/>
        <a:p>
          <a:endParaRPr lang="es-PE" sz="2000"/>
        </a:p>
      </dgm:t>
    </dgm:pt>
    <dgm:pt modelId="{8C1E8B47-4B61-4D52-90F2-F005A77ACAD4}" type="sibTrans" cxnId="{52B9B292-A1CD-43C9-B913-4685991210F5}">
      <dgm:prSet/>
      <dgm:spPr/>
      <dgm:t>
        <a:bodyPr/>
        <a:lstStyle/>
        <a:p>
          <a:endParaRPr lang="es-PE" sz="2000"/>
        </a:p>
      </dgm:t>
    </dgm:pt>
    <dgm:pt modelId="{636027C4-7505-4E69-B4DC-3C817D633E5B}">
      <dgm:prSet phldrT="[Texto]" custT="1"/>
      <dgm:spPr/>
      <dgm:t>
        <a:bodyPr/>
        <a:lstStyle/>
        <a:p>
          <a:r>
            <a:rPr kumimoji="0" lang="es-PE" sz="1400" b="0" i="0" u="none" strike="noStrike" kern="1200" cap="none" spc="0" normalizeH="0" baseline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Responsabilidad.</a:t>
          </a:r>
        </a:p>
      </dgm:t>
    </dgm:pt>
    <dgm:pt modelId="{AB1E58C3-E5D8-4C87-A369-8D42676EE272}" type="parTrans" cxnId="{1FF9BE25-511A-48E6-B142-B46D8A445009}">
      <dgm:prSet/>
      <dgm:spPr/>
      <dgm:t>
        <a:bodyPr/>
        <a:lstStyle/>
        <a:p>
          <a:endParaRPr lang="es-PE" sz="2000"/>
        </a:p>
      </dgm:t>
    </dgm:pt>
    <dgm:pt modelId="{BCAD9BA1-18F1-4815-A02A-58335937B971}" type="sibTrans" cxnId="{1FF9BE25-511A-48E6-B142-B46D8A445009}">
      <dgm:prSet/>
      <dgm:spPr/>
      <dgm:t>
        <a:bodyPr/>
        <a:lstStyle/>
        <a:p>
          <a:endParaRPr lang="es-PE" sz="2000"/>
        </a:p>
      </dgm:t>
    </dgm:pt>
    <dgm:pt modelId="{4D352324-1267-415E-9D41-6EEAA64117EF}">
      <dgm:prSet phldrT="[Texto]" custT="1"/>
      <dgm:spPr/>
      <dgm:t>
        <a:bodyPr/>
        <a:lstStyle/>
        <a:p>
          <a:r>
            <a:rPr kumimoji="0" lang="es-PE" sz="1400" b="0" i="0" u="none" strike="noStrike" kern="1200" cap="none" spc="0" normalizeH="0" baseline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Transparencia.</a:t>
          </a:r>
        </a:p>
      </dgm:t>
    </dgm:pt>
    <dgm:pt modelId="{DA76B7A8-E7F2-46A0-86FA-B05C4036E994}" type="parTrans" cxnId="{228DF72D-87D7-4F6E-AD54-7BBEF5818486}">
      <dgm:prSet/>
      <dgm:spPr/>
      <dgm:t>
        <a:bodyPr/>
        <a:lstStyle/>
        <a:p>
          <a:endParaRPr lang="es-PE" sz="2000"/>
        </a:p>
      </dgm:t>
    </dgm:pt>
    <dgm:pt modelId="{57B60785-C434-4BDD-91F1-0A473C449CBF}" type="sibTrans" cxnId="{228DF72D-87D7-4F6E-AD54-7BBEF5818486}">
      <dgm:prSet/>
      <dgm:spPr/>
      <dgm:t>
        <a:bodyPr/>
        <a:lstStyle/>
        <a:p>
          <a:endParaRPr lang="es-PE" sz="2000"/>
        </a:p>
      </dgm:t>
    </dgm:pt>
    <dgm:pt modelId="{3DEE9562-E9C6-40DE-B9A2-BF37084A03FD}">
      <dgm:prSet phldrT="[Texto]" custT="1"/>
      <dgm:spPr/>
      <dgm:t>
        <a:bodyPr/>
        <a:lstStyle/>
        <a:p>
          <a:r>
            <a:rPr kumimoji="0" lang="es-PE" sz="1400" b="0" i="0" u="none" strike="noStrike" kern="1200" cap="none" spc="0" normalizeH="0" baseline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Uso adecuado de los recursos.</a:t>
          </a:r>
        </a:p>
      </dgm:t>
    </dgm:pt>
    <dgm:pt modelId="{021F6DEE-F453-4199-A58F-D659D12F3C12}" type="parTrans" cxnId="{258040DB-2C5A-49FF-8B45-5016DA34754A}">
      <dgm:prSet/>
      <dgm:spPr/>
      <dgm:t>
        <a:bodyPr/>
        <a:lstStyle/>
        <a:p>
          <a:endParaRPr lang="es-PE" sz="2000"/>
        </a:p>
      </dgm:t>
    </dgm:pt>
    <dgm:pt modelId="{F537AFA5-71F8-45DF-BF38-9020CFE6A6BC}" type="sibTrans" cxnId="{258040DB-2C5A-49FF-8B45-5016DA34754A}">
      <dgm:prSet/>
      <dgm:spPr/>
      <dgm:t>
        <a:bodyPr/>
        <a:lstStyle/>
        <a:p>
          <a:endParaRPr lang="es-PE" sz="2000"/>
        </a:p>
      </dgm:t>
    </dgm:pt>
    <dgm:pt modelId="{F9BFE01B-238C-4FB8-A08C-BFB22C047FA6}">
      <dgm:prSet phldrT="[Texto]" custT="1"/>
      <dgm:spPr/>
      <dgm:t>
        <a:bodyPr/>
        <a:lstStyle/>
        <a:p>
          <a:pPr algn="l"/>
          <a:r>
            <a:rPr kumimoji="0" lang="es-PE" sz="1400" b="0" i="0" u="none" strike="noStrike" kern="1200" cap="none" spc="0" normalizeH="0" baseline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Reconocimiento a nuestra pertenencia cultural.</a:t>
          </a:r>
        </a:p>
      </dgm:t>
    </dgm:pt>
    <dgm:pt modelId="{BFB54DAF-2397-4B52-98F1-6BA13B70CE25}" type="parTrans" cxnId="{66C857A4-013D-4FAF-999A-B5D18A9EB39D}">
      <dgm:prSet/>
      <dgm:spPr/>
      <dgm:t>
        <a:bodyPr/>
        <a:lstStyle/>
        <a:p>
          <a:endParaRPr lang="es-PE"/>
        </a:p>
      </dgm:t>
    </dgm:pt>
    <dgm:pt modelId="{BD91BE6F-6638-4437-8828-9EDF63BA03CB}" type="sibTrans" cxnId="{66C857A4-013D-4FAF-999A-B5D18A9EB39D}">
      <dgm:prSet/>
      <dgm:spPr/>
      <dgm:t>
        <a:bodyPr/>
        <a:lstStyle/>
        <a:p>
          <a:endParaRPr lang="es-PE"/>
        </a:p>
      </dgm:t>
    </dgm:pt>
    <dgm:pt modelId="{439CBFAD-8BF1-4658-8141-DD19DD34087C}">
      <dgm:prSet phldrT="[Texto]" custT="1"/>
      <dgm:spPr/>
      <dgm:t>
        <a:bodyPr/>
        <a:lstStyle/>
        <a:p>
          <a:pPr algn="l"/>
          <a:r>
            <a:rPr kumimoji="0" lang="es-PE" sz="1400" b="0" i="0" u="none" strike="noStrike" kern="1200" cap="none" spc="0" normalizeH="0" baseline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Reconocimiento a nuestras necesidades y debilidades.</a:t>
          </a:r>
        </a:p>
      </dgm:t>
    </dgm:pt>
    <dgm:pt modelId="{15F1BD9D-A2B0-4D29-A40E-BDD481F7BAFC}" type="parTrans" cxnId="{74E6675D-EF9D-4D40-AF57-B33559B58551}">
      <dgm:prSet/>
      <dgm:spPr/>
      <dgm:t>
        <a:bodyPr/>
        <a:lstStyle/>
        <a:p>
          <a:endParaRPr lang="es-PE"/>
        </a:p>
      </dgm:t>
    </dgm:pt>
    <dgm:pt modelId="{0A626F03-8A20-4B13-A146-5D1354B16480}" type="sibTrans" cxnId="{74E6675D-EF9D-4D40-AF57-B33559B58551}">
      <dgm:prSet/>
      <dgm:spPr/>
      <dgm:t>
        <a:bodyPr/>
        <a:lstStyle/>
        <a:p>
          <a:endParaRPr lang="es-PE"/>
        </a:p>
      </dgm:t>
    </dgm:pt>
    <dgm:pt modelId="{E8EB2020-444C-4488-95A9-506A97B09467}">
      <dgm:prSet phldrT="[Texto]" custT="1"/>
      <dgm:spPr/>
      <dgm:t>
        <a:bodyPr/>
        <a:lstStyle/>
        <a:p>
          <a:pPr algn="l"/>
          <a:endParaRPr lang="es-PE" sz="1400" kern="1200" dirty="0"/>
        </a:p>
      </dgm:t>
    </dgm:pt>
    <dgm:pt modelId="{C3AFE612-3C31-446F-806F-A29E5C89E64C}" type="parTrans" cxnId="{0F2451F5-D961-4871-A658-35EC27794978}">
      <dgm:prSet/>
      <dgm:spPr/>
      <dgm:t>
        <a:bodyPr/>
        <a:lstStyle/>
        <a:p>
          <a:endParaRPr lang="es-PE"/>
        </a:p>
      </dgm:t>
    </dgm:pt>
    <dgm:pt modelId="{0A6E59C1-D39F-4C2C-993B-AECAD09426EA}" type="sibTrans" cxnId="{0F2451F5-D961-4871-A658-35EC27794978}">
      <dgm:prSet/>
      <dgm:spPr/>
      <dgm:t>
        <a:bodyPr/>
        <a:lstStyle/>
        <a:p>
          <a:endParaRPr lang="es-PE"/>
        </a:p>
      </dgm:t>
    </dgm:pt>
    <dgm:pt modelId="{B8D169C5-6946-4DA5-B471-C575D93AF57E}">
      <dgm:prSet phldrT="[Texto]" custT="1"/>
      <dgm:spPr/>
      <dgm:t>
        <a:bodyPr/>
        <a:lstStyle/>
        <a:p>
          <a:pPr algn="l"/>
          <a:r>
            <a:rPr kumimoji="0" lang="es-PE" sz="1400" b="0" i="0" u="none" strike="noStrike" kern="1200" cap="none" spc="0" normalizeH="0" baseline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Mejorar nuestras capacidades para ser mejores seres humanos y profesionales.</a:t>
          </a:r>
        </a:p>
      </dgm:t>
    </dgm:pt>
    <dgm:pt modelId="{BD1D7E2B-4C4B-4387-9B25-6EE7B0572B36}" type="parTrans" cxnId="{8CD6D6E5-F2A8-4524-A0A7-3BC3425D8124}">
      <dgm:prSet/>
      <dgm:spPr/>
      <dgm:t>
        <a:bodyPr/>
        <a:lstStyle/>
        <a:p>
          <a:endParaRPr lang="es-PE"/>
        </a:p>
      </dgm:t>
    </dgm:pt>
    <dgm:pt modelId="{24AA133E-A55E-4D32-A4F4-D14DB799809F}" type="sibTrans" cxnId="{8CD6D6E5-F2A8-4524-A0A7-3BC3425D8124}">
      <dgm:prSet/>
      <dgm:spPr/>
      <dgm:t>
        <a:bodyPr/>
        <a:lstStyle/>
        <a:p>
          <a:endParaRPr lang="es-PE"/>
        </a:p>
      </dgm:t>
    </dgm:pt>
    <dgm:pt modelId="{266486FC-FE17-434B-9210-DF76B73BC822}">
      <dgm:prSet phldrT="[Texto]" custT="1"/>
      <dgm:spPr/>
      <dgm:t>
        <a:bodyPr/>
        <a:lstStyle/>
        <a:p>
          <a:r>
            <a:rPr kumimoji="0" lang="es-PE" sz="1400" b="0" i="0" u="none" strike="noStrike" kern="1200" cap="none" spc="0" normalizeH="0" baseline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De promover al Trabajo como fuente de crecimiento y valoración personal </a:t>
          </a:r>
        </a:p>
      </dgm:t>
    </dgm:pt>
    <dgm:pt modelId="{BFB3A4B4-D4EF-4CA4-A262-94B2643DB632}" type="parTrans" cxnId="{DBD801EB-F63C-4DD2-AF2A-F02D26D01388}">
      <dgm:prSet/>
      <dgm:spPr/>
      <dgm:t>
        <a:bodyPr/>
        <a:lstStyle/>
        <a:p>
          <a:endParaRPr lang="es-PE"/>
        </a:p>
      </dgm:t>
    </dgm:pt>
    <dgm:pt modelId="{940A0623-083F-4D03-AE16-5BC286600CE6}" type="sibTrans" cxnId="{DBD801EB-F63C-4DD2-AF2A-F02D26D01388}">
      <dgm:prSet/>
      <dgm:spPr/>
      <dgm:t>
        <a:bodyPr/>
        <a:lstStyle/>
        <a:p>
          <a:endParaRPr lang="es-PE"/>
        </a:p>
      </dgm:t>
    </dgm:pt>
    <dgm:pt modelId="{5D63E28D-513C-4B1F-8822-E99CA67C4924}">
      <dgm:prSet phldrT="[Texto]" custT="1"/>
      <dgm:spPr/>
      <dgm:t>
        <a:bodyPr/>
        <a:lstStyle/>
        <a:p>
          <a:endParaRPr lang="es-PE" sz="1400" kern="1200" dirty="0"/>
        </a:p>
      </dgm:t>
    </dgm:pt>
    <dgm:pt modelId="{C1BEE20D-E184-4745-B27F-227458FB1F2E}" type="parTrans" cxnId="{99EC52D1-F484-4A0C-A489-E264E23D2F70}">
      <dgm:prSet/>
      <dgm:spPr/>
      <dgm:t>
        <a:bodyPr/>
        <a:lstStyle/>
        <a:p>
          <a:endParaRPr lang="es-PE"/>
        </a:p>
      </dgm:t>
    </dgm:pt>
    <dgm:pt modelId="{BDAFECC9-1F0C-4BBD-A352-8EBCFB4B474F}" type="sibTrans" cxnId="{99EC52D1-F484-4A0C-A489-E264E23D2F70}">
      <dgm:prSet/>
      <dgm:spPr/>
      <dgm:t>
        <a:bodyPr/>
        <a:lstStyle/>
        <a:p>
          <a:endParaRPr lang="es-PE"/>
        </a:p>
      </dgm:t>
    </dgm:pt>
    <dgm:pt modelId="{FD5A06E9-1656-40DC-AC7B-91BCDD1FE6BE}">
      <dgm:prSet phldrT="[Texto]" custT="1"/>
      <dgm:spPr/>
      <dgm:t>
        <a:bodyPr/>
        <a:lstStyle/>
        <a:p>
          <a:r>
            <a:rPr kumimoji="0" lang="es-PE" sz="1400" b="0" i="0" u="none" strike="noStrike" kern="1200" cap="none" spc="0" normalizeH="0" baseline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Reconocer las  necesidades y debilidades de las demás personas.</a:t>
          </a:r>
        </a:p>
      </dgm:t>
    </dgm:pt>
    <dgm:pt modelId="{1297814E-A5BB-48F0-8E96-54FFCA3CAD83}" type="parTrans" cxnId="{671B82F0-1B72-4867-91E5-52AA2285DCAA}">
      <dgm:prSet/>
      <dgm:spPr/>
      <dgm:t>
        <a:bodyPr/>
        <a:lstStyle/>
        <a:p>
          <a:endParaRPr lang="es-PE"/>
        </a:p>
      </dgm:t>
    </dgm:pt>
    <dgm:pt modelId="{424B9A71-1B62-414C-B839-0FEEF9277902}" type="sibTrans" cxnId="{671B82F0-1B72-4867-91E5-52AA2285DCAA}">
      <dgm:prSet/>
      <dgm:spPr/>
      <dgm:t>
        <a:bodyPr/>
        <a:lstStyle/>
        <a:p>
          <a:endParaRPr lang="es-PE"/>
        </a:p>
      </dgm:t>
    </dgm:pt>
    <dgm:pt modelId="{F5BCF6BF-2196-4357-B1BA-87B9F6711BC9}">
      <dgm:prSet phldrT="[Texto]" custT="1"/>
      <dgm:spPr/>
      <dgm:t>
        <a:bodyPr/>
        <a:lstStyle/>
        <a:p>
          <a:r>
            <a:rPr kumimoji="0" lang="es-PE" sz="1400" b="0" i="0" u="none" strike="noStrike" kern="1200" cap="none" spc="0" normalizeH="0" baseline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Reconocer y promover las mejoras de las capacidades de los demás.</a:t>
          </a:r>
        </a:p>
      </dgm:t>
    </dgm:pt>
    <dgm:pt modelId="{6DD0338D-B4B8-4FD1-821F-DC4056EC8BA1}" type="parTrans" cxnId="{7242DE43-C19B-4847-A8B6-C22BA679229F}">
      <dgm:prSet/>
      <dgm:spPr/>
      <dgm:t>
        <a:bodyPr/>
        <a:lstStyle/>
        <a:p>
          <a:endParaRPr lang="es-PE"/>
        </a:p>
      </dgm:t>
    </dgm:pt>
    <dgm:pt modelId="{69626C92-D261-4D44-95FA-67E2A6462588}" type="sibTrans" cxnId="{7242DE43-C19B-4847-A8B6-C22BA679229F}">
      <dgm:prSet/>
      <dgm:spPr/>
      <dgm:t>
        <a:bodyPr/>
        <a:lstStyle/>
        <a:p>
          <a:endParaRPr lang="es-PE"/>
        </a:p>
      </dgm:t>
    </dgm:pt>
    <dgm:pt modelId="{D5DF2DEB-8B2D-4AA4-9230-46BA51931AB4}">
      <dgm:prSet phldrT="[Texto]" custT="1"/>
      <dgm:spPr/>
      <dgm:t>
        <a:bodyPr/>
        <a:lstStyle/>
        <a:p>
          <a:r>
            <a:rPr kumimoji="0" lang="es-PE" sz="1400" b="0" i="0" u="none" strike="noStrike" kern="1200" cap="none" spc="0" normalizeH="0" baseline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Ventajas indebidas.</a:t>
          </a:r>
        </a:p>
      </dgm:t>
    </dgm:pt>
    <dgm:pt modelId="{02A2F690-A545-4191-A851-14BC48C86ACC}" type="parTrans" cxnId="{FE7E9BEB-0251-4A99-B96A-76D9B35E280E}">
      <dgm:prSet/>
      <dgm:spPr/>
      <dgm:t>
        <a:bodyPr/>
        <a:lstStyle/>
        <a:p>
          <a:endParaRPr lang="es-PE"/>
        </a:p>
      </dgm:t>
    </dgm:pt>
    <dgm:pt modelId="{02541F87-4F93-455F-B5AA-2C17FF01ADA0}" type="sibTrans" cxnId="{FE7E9BEB-0251-4A99-B96A-76D9B35E280E}">
      <dgm:prSet/>
      <dgm:spPr/>
      <dgm:t>
        <a:bodyPr/>
        <a:lstStyle/>
        <a:p>
          <a:endParaRPr lang="es-PE"/>
        </a:p>
      </dgm:t>
    </dgm:pt>
    <dgm:pt modelId="{13468D8B-26D9-40AE-AB50-D84BE831B6BE}">
      <dgm:prSet phldrT="[Texto]" custT="1"/>
      <dgm:spPr/>
      <dgm:t>
        <a:bodyPr/>
        <a:lstStyle/>
        <a:p>
          <a:r>
            <a:rPr kumimoji="0" lang="es-PE" sz="1400" b="0" i="0" u="none" strike="noStrike" kern="1200" cap="none" spc="0" normalizeH="0" baseline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Proselitismo político.</a:t>
          </a:r>
        </a:p>
      </dgm:t>
    </dgm:pt>
    <dgm:pt modelId="{56A23E1D-81B4-4DAC-B412-E0C1AFAD0259}" type="parTrans" cxnId="{C26A6603-D626-4D8D-A431-33CAAEB44920}">
      <dgm:prSet/>
      <dgm:spPr/>
      <dgm:t>
        <a:bodyPr/>
        <a:lstStyle/>
        <a:p>
          <a:endParaRPr lang="es-PE"/>
        </a:p>
      </dgm:t>
    </dgm:pt>
    <dgm:pt modelId="{FDD795FE-64EE-4E80-A4B9-05624980A222}" type="sibTrans" cxnId="{C26A6603-D626-4D8D-A431-33CAAEB44920}">
      <dgm:prSet/>
      <dgm:spPr/>
      <dgm:t>
        <a:bodyPr/>
        <a:lstStyle/>
        <a:p>
          <a:endParaRPr lang="es-PE"/>
        </a:p>
      </dgm:t>
    </dgm:pt>
    <dgm:pt modelId="{BBE3DAA6-0AD4-45B5-B4E4-C5AAE99CDF4D}">
      <dgm:prSet phldrT="[Texto]" custT="1"/>
      <dgm:spPr/>
      <dgm:t>
        <a:bodyPr/>
        <a:lstStyle/>
        <a:p>
          <a:r>
            <a:rPr kumimoji="0" lang="es-PE" sz="1400" b="0" i="0" u="none" strike="noStrike" kern="1200" cap="none" spc="0" normalizeH="0" baseline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Mal uso de información privilegiada.</a:t>
          </a:r>
        </a:p>
      </dgm:t>
    </dgm:pt>
    <dgm:pt modelId="{440609F8-CE5C-4CFD-8B66-1BBC6C165ED9}" type="parTrans" cxnId="{FF2349C8-9112-448C-AA34-5EB1DFEFD07A}">
      <dgm:prSet/>
      <dgm:spPr/>
      <dgm:t>
        <a:bodyPr/>
        <a:lstStyle/>
        <a:p>
          <a:endParaRPr lang="es-PE"/>
        </a:p>
      </dgm:t>
    </dgm:pt>
    <dgm:pt modelId="{1B1C710B-C6BE-4E1B-9C19-425ABBBB04EC}" type="sibTrans" cxnId="{FF2349C8-9112-448C-AA34-5EB1DFEFD07A}">
      <dgm:prSet/>
      <dgm:spPr/>
      <dgm:t>
        <a:bodyPr/>
        <a:lstStyle/>
        <a:p>
          <a:endParaRPr lang="es-PE"/>
        </a:p>
      </dgm:t>
    </dgm:pt>
    <dgm:pt modelId="{60338FE0-DDB6-4FAD-9BE6-20692210D30A}">
      <dgm:prSet phldrT="[Texto]" custT="1"/>
      <dgm:spPr/>
      <dgm:t>
        <a:bodyPr/>
        <a:lstStyle/>
        <a:p>
          <a:endParaRPr lang="es-PE" sz="1400" kern="1200" dirty="0"/>
        </a:p>
      </dgm:t>
    </dgm:pt>
    <dgm:pt modelId="{76854995-C620-47CD-AFC5-38B4372157B5}" type="parTrans" cxnId="{31AE7015-B061-4B8D-86FC-382D460F8EE3}">
      <dgm:prSet/>
      <dgm:spPr/>
      <dgm:t>
        <a:bodyPr/>
        <a:lstStyle/>
        <a:p>
          <a:endParaRPr lang="es-PE"/>
        </a:p>
      </dgm:t>
    </dgm:pt>
    <dgm:pt modelId="{AE67E950-2AE5-4B8B-AA65-1732150FCF6A}" type="sibTrans" cxnId="{31AE7015-B061-4B8D-86FC-382D460F8EE3}">
      <dgm:prSet/>
      <dgm:spPr/>
      <dgm:t>
        <a:bodyPr/>
        <a:lstStyle/>
        <a:p>
          <a:endParaRPr lang="es-PE"/>
        </a:p>
      </dgm:t>
    </dgm:pt>
    <dgm:pt modelId="{2F5581F8-CEEA-426A-B6FF-02C5070798BF}">
      <dgm:prSet phldrT="[Texto]" custT="1"/>
      <dgm:spPr/>
      <dgm:t>
        <a:bodyPr/>
        <a:lstStyle/>
        <a:p>
          <a:r>
            <a:rPr kumimoji="0" lang="es-PE" sz="1400" b="0" i="0" u="none" strike="noStrike" kern="1200" cap="none" spc="0" normalizeH="0" baseline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Presión, amenaza y acoso.</a:t>
          </a:r>
        </a:p>
      </dgm:t>
    </dgm:pt>
    <dgm:pt modelId="{A0A32E3E-32DA-4987-AC8B-FF5501CB756F}" type="parTrans" cxnId="{1AC8C761-CFD6-440C-A824-B553F5E2D765}">
      <dgm:prSet/>
      <dgm:spPr/>
      <dgm:t>
        <a:bodyPr/>
        <a:lstStyle/>
        <a:p>
          <a:endParaRPr lang="es-PE"/>
        </a:p>
      </dgm:t>
    </dgm:pt>
    <dgm:pt modelId="{6CC519F7-A179-421A-BC2C-453DEF4AFF7A}" type="sibTrans" cxnId="{1AC8C761-CFD6-440C-A824-B553F5E2D765}">
      <dgm:prSet/>
      <dgm:spPr/>
      <dgm:t>
        <a:bodyPr/>
        <a:lstStyle/>
        <a:p>
          <a:endParaRPr lang="es-PE"/>
        </a:p>
      </dgm:t>
    </dgm:pt>
    <dgm:pt modelId="{A693533C-8AEE-4715-91A9-CE6411AD0C82}" type="pres">
      <dgm:prSet presAssocID="{BB96756E-0A42-4574-B1AC-627E8D1B4F4C}" presName="linearFlow" presStyleCnt="0">
        <dgm:presLayoutVars>
          <dgm:dir/>
          <dgm:animLvl val="lvl"/>
          <dgm:resizeHandles/>
        </dgm:presLayoutVars>
      </dgm:prSet>
      <dgm:spPr/>
    </dgm:pt>
    <dgm:pt modelId="{71595D73-2021-4923-A0D3-6A6BB020EF0F}" type="pres">
      <dgm:prSet presAssocID="{0823BE60-9E03-445C-8853-F84014150A03}" presName="compositeNode" presStyleCnt="0">
        <dgm:presLayoutVars>
          <dgm:bulletEnabled val="1"/>
        </dgm:presLayoutVars>
      </dgm:prSet>
      <dgm:spPr/>
    </dgm:pt>
    <dgm:pt modelId="{305DD001-98FD-4BC0-AA83-BB5D0A6C041F}" type="pres">
      <dgm:prSet presAssocID="{0823BE60-9E03-445C-8853-F84014150A03}" presName="image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1984E7C0-B061-46F9-93C8-8559500FC9EF}" type="pres">
      <dgm:prSet presAssocID="{0823BE60-9E03-445C-8853-F84014150A03}" presName="childNode" presStyleLbl="node1" presStyleIdx="0" presStyleCnt="4">
        <dgm:presLayoutVars>
          <dgm:bulletEnabled val="1"/>
        </dgm:presLayoutVars>
      </dgm:prSet>
      <dgm:spPr/>
    </dgm:pt>
    <dgm:pt modelId="{FEC2A4C4-D958-46BF-A638-5888638EE0C7}" type="pres">
      <dgm:prSet presAssocID="{0823BE60-9E03-445C-8853-F84014150A03}" presName="parentNode" presStyleLbl="revTx" presStyleIdx="0" presStyleCnt="4">
        <dgm:presLayoutVars>
          <dgm:chMax val="0"/>
          <dgm:bulletEnabled val="1"/>
        </dgm:presLayoutVars>
      </dgm:prSet>
      <dgm:spPr/>
    </dgm:pt>
    <dgm:pt modelId="{AA2FE8CB-E952-43DE-B4A0-D4515762B4DC}" type="pres">
      <dgm:prSet presAssocID="{64030509-E88D-4A64-8751-44F4D1CCC185}" presName="sibTrans" presStyleCnt="0"/>
      <dgm:spPr/>
    </dgm:pt>
    <dgm:pt modelId="{FBD56F29-DAB7-4428-915B-76370893D679}" type="pres">
      <dgm:prSet presAssocID="{3F2156CC-34BF-402D-848E-83FAC94B6281}" presName="compositeNode" presStyleCnt="0">
        <dgm:presLayoutVars>
          <dgm:bulletEnabled val="1"/>
        </dgm:presLayoutVars>
      </dgm:prSet>
      <dgm:spPr/>
    </dgm:pt>
    <dgm:pt modelId="{4D1B450B-228F-400C-9833-43599165FB2F}" type="pres">
      <dgm:prSet presAssocID="{3F2156CC-34BF-402D-848E-83FAC94B6281}" presName="image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7000" r="-37000"/>
          </a:stretch>
        </a:blipFill>
      </dgm:spPr>
    </dgm:pt>
    <dgm:pt modelId="{AFAD9BC6-E597-4EAD-AF8F-3FA72789C1D9}" type="pres">
      <dgm:prSet presAssocID="{3F2156CC-34BF-402D-848E-83FAC94B6281}" presName="childNode" presStyleLbl="node1" presStyleIdx="1" presStyleCnt="4">
        <dgm:presLayoutVars>
          <dgm:bulletEnabled val="1"/>
        </dgm:presLayoutVars>
      </dgm:prSet>
      <dgm:spPr/>
    </dgm:pt>
    <dgm:pt modelId="{B9CA7A39-126E-48A6-BA3D-6159D1D27F14}" type="pres">
      <dgm:prSet presAssocID="{3F2156CC-34BF-402D-848E-83FAC94B6281}" presName="parentNode" presStyleLbl="revTx" presStyleIdx="1" presStyleCnt="4">
        <dgm:presLayoutVars>
          <dgm:chMax val="0"/>
          <dgm:bulletEnabled val="1"/>
        </dgm:presLayoutVars>
      </dgm:prSet>
      <dgm:spPr/>
    </dgm:pt>
    <dgm:pt modelId="{0E416E7E-4CC7-4A3D-8FEB-D4EAB4D1B606}" type="pres">
      <dgm:prSet presAssocID="{DC02DFA3-659F-4B15-8FF4-C18000786BDF}" presName="sibTrans" presStyleCnt="0"/>
      <dgm:spPr/>
    </dgm:pt>
    <dgm:pt modelId="{6856683B-1479-4392-8B7D-FD74330F4D70}" type="pres">
      <dgm:prSet presAssocID="{FFB9D36A-1427-48B9-9324-1131D4C3CECF}" presName="compositeNode" presStyleCnt="0">
        <dgm:presLayoutVars>
          <dgm:bulletEnabled val="1"/>
        </dgm:presLayoutVars>
      </dgm:prSet>
      <dgm:spPr/>
    </dgm:pt>
    <dgm:pt modelId="{65EA6B22-D60E-4DBB-88EF-667E8C490F3C}" type="pres">
      <dgm:prSet presAssocID="{FFB9D36A-1427-48B9-9324-1131D4C3CECF}" presName="image" presStyleLbl="fgImgPlace1" presStyleIdx="2" presStyleCnt="4"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275" t="1317" r="-10275" b="1317"/>
          </a:stretch>
        </a:blipFill>
      </dgm:spPr>
    </dgm:pt>
    <dgm:pt modelId="{0E2DE83E-DA8C-4C4C-9FF6-0B7D1EEE86D0}" type="pres">
      <dgm:prSet presAssocID="{FFB9D36A-1427-48B9-9324-1131D4C3CECF}" presName="childNode" presStyleLbl="node1" presStyleIdx="2" presStyleCnt="4">
        <dgm:presLayoutVars>
          <dgm:bulletEnabled val="1"/>
        </dgm:presLayoutVars>
      </dgm:prSet>
      <dgm:spPr/>
    </dgm:pt>
    <dgm:pt modelId="{14DBCCD0-3CDC-4295-BE53-7D739EFE4BAC}" type="pres">
      <dgm:prSet presAssocID="{FFB9D36A-1427-48B9-9324-1131D4C3CECF}" presName="parentNode" presStyleLbl="revTx" presStyleIdx="2" presStyleCnt="4">
        <dgm:presLayoutVars>
          <dgm:chMax val="0"/>
          <dgm:bulletEnabled val="1"/>
        </dgm:presLayoutVars>
      </dgm:prSet>
      <dgm:spPr/>
    </dgm:pt>
    <dgm:pt modelId="{D51797BB-8B98-4E6B-A9A2-5CE7AF5E38C2}" type="pres">
      <dgm:prSet presAssocID="{EDD64673-EEA7-48BD-BE9F-BC4080DF36A9}" presName="sibTrans" presStyleCnt="0"/>
      <dgm:spPr/>
    </dgm:pt>
    <dgm:pt modelId="{67E1571C-07A6-4E1E-8703-2D64779D5509}" type="pres">
      <dgm:prSet presAssocID="{1C9BC887-B5AF-4B0D-B989-1920A4691977}" presName="compositeNode" presStyleCnt="0">
        <dgm:presLayoutVars>
          <dgm:bulletEnabled val="1"/>
        </dgm:presLayoutVars>
      </dgm:prSet>
      <dgm:spPr/>
    </dgm:pt>
    <dgm:pt modelId="{337B467C-6199-46B7-AFA5-EA1F91CB3EF6}" type="pres">
      <dgm:prSet presAssocID="{1C9BC887-B5AF-4B0D-B989-1920A4691977}" presName="image" presStyleLbl="f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</dgm:spPr>
    </dgm:pt>
    <dgm:pt modelId="{2D3BAC7A-734E-481B-9192-773CF3B42252}" type="pres">
      <dgm:prSet presAssocID="{1C9BC887-B5AF-4B0D-B989-1920A4691977}" presName="childNode" presStyleLbl="node1" presStyleIdx="3" presStyleCnt="4">
        <dgm:presLayoutVars>
          <dgm:bulletEnabled val="1"/>
        </dgm:presLayoutVars>
      </dgm:prSet>
      <dgm:spPr/>
    </dgm:pt>
    <dgm:pt modelId="{8A75D442-E285-45BB-B7A9-E5D555E3D79B}" type="pres">
      <dgm:prSet presAssocID="{1C9BC887-B5AF-4B0D-B989-1920A4691977}" presName="parentNode" presStyleLbl="revTx" presStyleIdx="3" presStyleCnt="4">
        <dgm:presLayoutVars>
          <dgm:chMax val="0"/>
          <dgm:bulletEnabled val="1"/>
        </dgm:presLayoutVars>
      </dgm:prSet>
      <dgm:spPr/>
    </dgm:pt>
  </dgm:ptLst>
  <dgm:cxnLst>
    <dgm:cxn modelId="{53389901-CA5D-44E5-84A2-F2B4FBD8FB70}" type="presOf" srcId="{13A71CA6-967C-4AF8-A27E-BA02B6A0A487}" destId="{1984E7C0-B061-46F9-93C8-8559500FC9EF}" srcOrd="0" destOrd="8" presId="urn:microsoft.com/office/officeart/2005/8/layout/hList2"/>
    <dgm:cxn modelId="{C26A6603-D626-4D8D-A431-33CAAEB44920}" srcId="{1C9BC887-B5AF-4B0D-B989-1920A4691977}" destId="{13468D8B-26D9-40AE-AB50-D84BE831B6BE}" srcOrd="2" destOrd="0" parTransId="{56A23E1D-81B4-4DAC-B412-E0C1AFAD0259}" sibTransId="{FDD795FE-64EE-4E80-A4B9-05624980A222}"/>
    <dgm:cxn modelId="{24AE0705-50DD-40EB-AB3B-CD1550BF28B1}" srcId="{1C9BC887-B5AF-4B0D-B989-1920A4691977}" destId="{5B534361-DBD9-4087-A36E-5DCF91987ECE}" srcOrd="0" destOrd="0" parTransId="{A8CD4C31-9B3C-4E8D-8981-6464EF9FB0F4}" sibTransId="{04828059-02F9-499A-942D-87161D532ED6}"/>
    <dgm:cxn modelId="{24DC7C0A-E671-4C80-BD66-1C4EA327A88C}" type="presOf" srcId="{636027C4-7505-4E69-B4DC-3C817D633E5B}" destId="{1984E7C0-B061-46F9-93C8-8559500FC9EF}" srcOrd="0" destOrd="11" presId="urn:microsoft.com/office/officeart/2005/8/layout/hList2"/>
    <dgm:cxn modelId="{9529C90B-4C47-4A55-B0D2-2A040D69C994}" type="presOf" srcId="{FFB9D36A-1427-48B9-9324-1131D4C3CECF}" destId="{14DBCCD0-3CDC-4295-BE53-7D739EFE4BAC}" srcOrd="0" destOrd="0" presId="urn:microsoft.com/office/officeart/2005/8/layout/hList2"/>
    <dgm:cxn modelId="{F5F9C20C-BB70-419A-9427-831AA46638F9}" srcId="{3F2156CC-34BF-402D-848E-83FAC94B6281}" destId="{D20A2EA0-7942-4686-AA23-70B8410A7FEE}" srcOrd="1" destOrd="0" parTransId="{1F95B83C-4DE7-4997-AF63-E642C31726DB}" sibTransId="{A11041CC-0E16-4F9E-A561-33A88AA690C7}"/>
    <dgm:cxn modelId="{0662F90F-2A3D-48A5-85B1-D37E53327D24}" type="presOf" srcId="{F9BFE01B-238C-4FB8-A08C-BFB22C047FA6}" destId="{AFAD9BC6-E597-4EAD-AF8F-3FA72789C1D9}" srcOrd="0" destOrd="2" presId="urn:microsoft.com/office/officeart/2005/8/layout/hList2"/>
    <dgm:cxn modelId="{31AE7015-B061-4B8D-86FC-382D460F8EE3}" srcId="{1C9BC887-B5AF-4B0D-B989-1920A4691977}" destId="{60338FE0-DDB6-4FAD-9BE6-20692210D30A}" srcOrd="5" destOrd="0" parTransId="{76854995-C620-47CD-AFC5-38B4372157B5}" sibTransId="{AE67E950-2AE5-4B8B-AA65-1732150FCF6A}"/>
    <dgm:cxn modelId="{60E7DA15-5FA7-4A1B-B420-B26D4E02E75D}" type="presOf" srcId="{C3C65C70-2F99-4A85-A8F5-E3BCEE9B73D1}" destId="{1984E7C0-B061-46F9-93C8-8559500FC9EF}" srcOrd="0" destOrd="10" presId="urn:microsoft.com/office/officeart/2005/8/layout/hList2"/>
    <dgm:cxn modelId="{AC08E416-3C09-49D9-B7FE-0E9A88DC269F}" type="presOf" srcId="{1C9BC887-B5AF-4B0D-B989-1920A4691977}" destId="{8A75D442-E285-45BB-B7A9-E5D555E3D79B}" srcOrd="0" destOrd="0" presId="urn:microsoft.com/office/officeart/2005/8/layout/hList2"/>
    <dgm:cxn modelId="{ACD10B1E-4856-402C-9E29-4CFD69376B94}" srcId="{0823BE60-9E03-445C-8853-F84014150A03}" destId="{33407258-181F-43A1-8FD0-228579C2F93B}" srcOrd="5" destOrd="0" parTransId="{45DAC997-2DCD-45A3-97C3-535DF67A6D1B}" sibTransId="{1CD91D87-9BE9-4C85-BB7E-D864281BEED6}"/>
    <dgm:cxn modelId="{EA1F7821-5449-4ECB-B0EB-6E9777792CD8}" type="presOf" srcId="{3DEE9562-E9C6-40DE-B9A2-BF37084A03FD}" destId="{1984E7C0-B061-46F9-93C8-8559500FC9EF}" srcOrd="0" destOrd="13" presId="urn:microsoft.com/office/officeart/2005/8/layout/hList2"/>
    <dgm:cxn modelId="{1FF9BE25-511A-48E6-B142-B46D8A445009}" srcId="{0823BE60-9E03-445C-8853-F84014150A03}" destId="{636027C4-7505-4E69-B4DC-3C817D633E5B}" srcOrd="11" destOrd="0" parTransId="{AB1E58C3-E5D8-4C87-A369-8D42676EE272}" sibTransId="{BCAD9BA1-18F1-4815-A02A-58335937B971}"/>
    <dgm:cxn modelId="{58CDFC27-FCB6-4B5A-99C8-97CACFDE0207}" srcId="{0823BE60-9E03-445C-8853-F84014150A03}" destId="{87BDD01E-02FF-43F9-B98C-9EADE686FD9E}" srcOrd="3" destOrd="0" parTransId="{04FB7FD5-14FC-4CB7-ACF2-8550C5BEBCC8}" sibTransId="{4099A2AD-C187-47B4-A875-3BCED709A058}"/>
    <dgm:cxn modelId="{32E41428-27EF-4631-BEE1-C6DEE507413D}" type="presOf" srcId="{266486FC-FE17-434B-9210-DF76B73BC822}" destId="{0E2DE83E-DA8C-4C4C-9FF6-0B7D1EEE86D0}" srcOrd="0" destOrd="1" presId="urn:microsoft.com/office/officeart/2005/8/layout/hList2"/>
    <dgm:cxn modelId="{228DF72D-87D7-4F6E-AD54-7BBEF5818486}" srcId="{0823BE60-9E03-445C-8853-F84014150A03}" destId="{4D352324-1267-415E-9D41-6EEAA64117EF}" srcOrd="12" destOrd="0" parTransId="{DA76B7A8-E7F2-46A0-86FA-B05C4036E994}" sibTransId="{57B60785-C434-4BDD-91F1-0A473C449CBF}"/>
    <dgm:cxn modelId="{4F57972E-CC9A-42B4-B47C-169097D2FE83}" type="presOf" srcId="{B4FD0BB0-922D-444F-B615-1F2F73769757}" destId="{1984E7C0-B061-46F9-93C8-8559500FC9EF}" srcOrd="0" destOrd="6" presId="urn:microsoft.com/office/officeart/2005/8/layout/hList2"/>
    <dgm:cxn modelId="{67216D39-8E9B-4239-9689-8621E974CFCD}" type="presOf" srcId="{13468D8B-26D9-40AE-AB50-D84BE831B6BE}" destId="{2D3BAC7A-734E-481B-9192-773CF3B42252}" srcOrd="0" destOrd="2" presId="urn:microsoft.com/office/officeart/2005/8/layout/hList2"/>
    <dgm:cxn modelId="{4042DC3E-7FAF-4FC1-8461-C5501FA3EC54}" srcId="{0823BE60-9E03-445C-8853-F84014150A03}" destId="{D07C8C63-0029-4BD9-8425-29960F1F3A4F}" srcOrd="1" destOrd="0" parTransId="{5D4BA342-3977-4310-9231-A6431827B438}" sibTransId="{8C7CB732-31AB-45CC-AC2E-8BA62D2EA140}"/>
    <dgm:cxn modelId="{74E6675D-EF9D-4D40-AF57-B33559B58551}" srcId="{3F2156CC-34BF-402D-848E-83FAC94B6281}" destId="{439CBFAD-8BF1-4658-8141-DD19DD34087C}" srcOrd="3" destOrd="0" parTransId="{15F1BD9D-A2B0-4D29-A40E-BDD481F7BAFC}" sibTransId="{0A626F03-8A20-4B13-A146-5D1354B16480}"/>
    <dgm:cxn modelId="{B591BC5E-E5EA-4F18-8011-C9093372A3BC}" type="presOf" srcId="{2F5581F8-CEEA-426A-B6FF-02C5070798BF}" destId="{2D3BAC7A-734E-481B-9192-773CF3B42252}" srcOrd="0" destOrd="4" presId="urn:microsoft.com/office/officeart/2005/8/layout/hList2"/>
    <dgm:cxn modelId="{C98D7F5F-0ED4-4808-982F-CDBE5ACAAD2A}" type="presOf" srcId="{B8D169C5-6946-4DA5-B471-C575D93AF57E}" destId="{AFAD9BC6-E597-4EAD-AF8F-3FA72789C1D9}" srcOrd="0" destOrd="4" presId="urn:microsoft.com/office/officeart/2005/8/layout/hList2"/>
    <dgm:cxn modelId="{1BBA2360-FCD1-4017-BDF5-A8D231635A4D}" type="presOf" srcId="{D5DF2DEB-8B2D-4AA4-9230-46BA51931AB4}" destId="{2D3BAC7A-734E-481B-9192-773CF3B42252}" srcOrd="0" destOrd="1" presId="urn:microsoft.com/office/officeart/2005/8/layout/hList2"/>
    <dgm:cxn modelId="{1AC8C761-CFD6-440C-A824-B553F5E2D765}" srcId="{1C9BC887-B5AF-4B0D-B989-1920A4691977}" destId="{2F5581F8-CEEA-426A-B6FF-02C5070798BF}" srcOrd="4" destOrd="0" parTransId="{A0A32E3E-32DA-4987-AC8B-FF5501CB756F}" sibTransId="{6CC519F7-A179-421A-BC2C-453DEF4AFF7A}"/>
    <dgm:cxn modelId="{07967D62-6E68-4E5C-8C5D-A7027F05E3AB}" srcId="{0823BE60-9E03-445C-8853-F84014150A03}" destId="{4843FBB9-262D-4E34-9EA8-78974954181E}" srcOrd="0" destOrd="0" parTransId="{29D34A1E-F4F1-44B8-A5C5-454C28A0A626}" sibTransId="{C7077228-52CF-417A-BE8A-412802D81A28}"/>
    <dgm:cxn modelId="{3B483863-6DF8-4CE8-886F-4BDA8C13C64B}" type="presOf" srcId="{439CBFAD-8BF1-4658-8141-DD19DD34087C}" destId="{AFAD9BC6-E597-4EAD-AF8F-3FA72789C1D9}" srcOrd="0" destOrd="3" presId="urn:microsoft.com/office/officeart/2005/8/layout/hList2"/>
    <dgm:cxn modelId="{7242DE43-C19B-4847-A8B6-C22BA679229F}" srcId="{FFB9D36A-1427-48B9-9324-1131D4C3CECF}" destId="{F5BCF6BF-2196-4357-B1BA-87B9F6711BC9}" srcOrd="4" destOrd="0" parTransId="{6DD0338D-B4B8-4FD1-821F-DC4056EC8BA1}" sibTransId="{69626C92-D261-4D44-95FA-67E2A6462588}"/>
    <dgm:cxn modelId="{B98A2244-C93B-4C86-8BFE-CE73F67DE762}" srcId="{BB96756E-0A42-4574-B1AC-627E8D1B4F4C}" destId="{0823BE60-9E03-445C-8853-F84014150A03}" srcOrd="0" destOrd="0" parTransId="{E21D9991-EB9E-4CE4-AE26-B525CC9DF7EF}" sibTransId="{64030509-E88D-4A64-8751-44F4D1CCC185}"/>
    <dgm:cxn modelId="{851E4165-05F2-4460-8EFC-54AB9415D72E}" type="presOf" srcId="{757D15BF-68D1-4CB9-956F-7D5D5CD4C490}" destId="{AFAD9BC6-E597-4EAD-AF8F-3FA72789C1D9}" srcOrd="0" destOrd="0" presId="urn:microsoft.com/office/officeart/2005/8/layout/hList2"/>
    <dgm:cxn modelId="{19886C45-8585-4A03-ACAA-DA9CD02EA2F3}" srcId="{1C9BC887-B5AF-4B0D-B989-1920A4691977}" destId="{0F637C85-F084-449C-BC5F-256218350056}" srcOrd="6" destOrd="0" parTransId="{CA7C9F6E-6B75-44EA-8D01-2E20D01B962A}" sibTransId="{2F357093-A905-4753-9845-99548C20D092}"/>
    <dgm:cxn modelId="{3254E265-5E03-4086-89FB-CACC1531360D}" srcId="{0823BE60-9E03-445C-8853-F84014150A03}" destId="{13A71CA6-967C-4AF8-A27E-BA02B6A0A487}" srcOrd="8" destOrd="0" parTransId="{AD7574EB-2EDA-4F2E-BFA0-C9DDC9E44412}" sibTransId="{612D18E3-F9FF-4BA6-9F67-86DD9B4C0EC8}"/>
    <dgm:cxn modelId="{BE11F845-B374-434C-A9A3-81FE0C7D4AC5}" srcId="{BB96756E-0A42-4574-B1AC-627E8D1B4F4C}" destId="{3F2156CC-34BF-402D-848E-83FAC94B6281}" srcOrd="1" destOrd="0" parTransId="{ADC8E534-026B-4104-A1D6-48FEB0BE4ABC}" sibTransId="{DC02DFA3-659F-4B15-8FF4-C18000786BDF}"/>
    <dgm:cxn modelId="{A2901148-D372-43C5-B221-B4E62F7F337C}" srcId="{BB96756E-0A42-4574-B1AC-627E8D1B4F4C}" destId="{1C9BC887-B5AF-4B0D-B989-1920A4691977}" srcOrd="3" destOrd="0" parTransId="{2714AAE9-8449-4FEA-B423-3D97D970EBFD}" sibTransId="{B492D904-CA63-4AB9-B465-C045C5C9588B}"/>
    <dgm:cxn modelId="{96E4CD6A-CB54-438B-A033-356DB9A39EDF}" type="presOf" srcId="{BB96756E-0A42-4574-B1AC-627E8D1B4F4C}" destId="{A693533C-8AEE-4715-91A9-CE6411AD0C82}" srcOrd="0" destOrd="0" presId="urn:microsoft.com/office/officeart/2005/8/layout/hList2"/>
    <dgm:cxn modelId="{F9FCCA6C-AAE5-433A-B4AE-760DBB924CC3}" type="presOf" srcId="{4D352324-1267-415E-9D41-6EEAA64117EF}" destId="{1984E7C0-B061-46F9-93C8-8559500FC9EF}" srcOrd="0" destOrd="12" presId="urn:microsoft.com/office/officeart/2005/8/layout/hList2"/>
    <dgm:cxn modelId="{390F6351-22E3-49C5-83FF-8817C1186B99}" type="presOf" srcId="{C7049232-A2CC-4F89-ACAB-FDE37BAC8E33}" destId="{1984E7C0-B061-46F9-93C8-8559500FC9EF}" srcOrd="0" destOrd="7" presId="urn:microsoft.com/office/officeart/2005/8/layout/hList2"/>
    <dgm:cxn modelId="{315E0252-F0AF-47AE-A665-AE1792D767D1}" type="presOf" srcId="{5D6DAC17-5CEB-40F5-BB99-9A2BA9EF0808}" destId="{1984E7C0-B061-46F9-93C8-8559500FC9EF}" srcOrd="0" destOrd="9" presId="urn:microsoft.com/office/officeart/2005/8/layout/hList2"/>
    <dgm:cxn modelId="{539EBD76-41A0-43E5-B57D-BEAB291836D6}" type="presOf" srcId="{919B3DDA-8AF6-49C8-BAA6-D602E2BB00BB}" destId="{1984E7C0-B061-46F9-93C8-8559500FC9EF}" srcOrd="0" destOrd="4" presId="urn:microsoft.com/office/officeart/2005/8/layout/hList2"/>
    <dgm:cxn modelId="{B05F9481-1AE3-46A8-8F43-69D13D20ABF7}" type="presOf" srcId="{BBE3DAA6-0AD4-45B5-B4E4-C5AAE99CDF4D}" destId="{2D3BAC7A-734E-481B-9192-773CF3B42252}" srcOrd="0" destOrd="3" presId="urn:microsoft.com/office/officeart/2005/8/layout/hList2"/>
    <dgm:cxn modelId="{8D6F5283-4441-4931-8FBB-663B10E040F8}" type="presOf" srcId="{E8EB2020-444C-4488-95A9-506A97B09467}" destId="{AFAD9BC6-E597-4EAD-AF8F-3FA72789C1D9}" srcOrd="0" destOrd="5" presId="urn:microsoft.com/office/officeart/2005/8/layout/hList2"/>
    <dgm:cxn modelId="{9D191C88-0A9D-463C-ABBA-EF02CF2923E3}" type="presOf" srcId="{33407258-181F-43A1-8FD0-228579C2F93B}" destId="{1984E7C0-B061-46F9-93C8-8559500FC9EF}" srcOrd="0" destOrd="5" presId="urn:microsoft.com/office/officeart/2005/8/layout/hList2"/>
    <dgm:cxn modelId="{11E5D78B-269C-41AC-8ECF-EF4A0DDEBC4F}" type="presOf" srcId="{0F637C85-F084-449C-BC5F-256218350056}" destId="{2D3BAC7A-734E-481B-9192-773CF3B42252}" srcOrd="0" destOrd="6" presId="urn:microsoft.com/office/officeart/2005/8/layout/hList2"/>
    <dgm:cxn modelId="{52B9B292-A1CD-43C9-B913-4685991210F5}" srcId="{0823BE60-9E03-445C-8853-F84014150A03}" destId="{C3C65C70-2F99-4A85-A8F5-E3BCEE9B73D1}" srcOrd="10" destOrd="0" parTransId="{BBEA5D13-4282-4C5A-ADC0-56AB161CAA89}" sibTransId="{8C1E8B47-4B61-4D52-90F2-F005A77ACAD4}"/>
    <dgm:cxn modelId="{68164595-1158-416A-A7B8-2EB7B4428A87}" type="presOf" srcId="{B3BA37BB-B58A-4441-B9A4-71B2CEC1A162}" destId="{0E2DE83E-DA8C-4C4C-9FF6-0B7D1EEE86D0}" srcOrd="0" destOrd="0" presId="urn:microsoft.com/office/officeart/2005/8/layout/hList2"/>
    <dgm:cxn modelId="{A45C649E-7230-4529-A796-DCC69F3002FE}" type="presOf" srcId="{D07C8C63-0029-4BD9-8425-29960F1F3A4F}" destId="{1984E7C0-B061-46F9-93C8-8559500FC9EF}" srcOrd="0" destOrd="1" presId="urn:microsoft.com/office/officeart/2005/8/layout/hList2"/>
    <dgm:cxn modelId="{43799F9E-09CD-4309-BBB2-5DAB63FDDA61}" srcId="{0823BE60-9E03-445C-8853-F84014150A03}" destId="{919B3DDA-8AF6-49C8-BAA6-D602E2BB00BB}" srcOrd="4" destOrd="0" parTransId="{01FB122A-6661-4D8A-80BC-326791131D7B}" sibTransId="{6F177F07-F42B-4C1E-A5DD-675F543844DC}"/>
    <dgm:cxn modelId="{66C857A4-013D-4FAF-999A-B5D18A9EB39D}" srcId="{3F2156CC-34BF-402D-848E-83FAC94B6281}" destId="{F9BFE01B-238C-4FB8-A08C-BFB22C047FA6}" srcOrd="2" destOrd="0" parTransId="{BFB54DAF-2397-4B52-98F1-6BA13B70CE25}" sibTransId="{BD91BE6F-6638-4437-8828-9EDF63BA03CB}"/>
    <dgm:cxn modelId="{A8A8E9A6-D06A-44AA-8640-9886F45754C6}" type="presOf" srcId="{87BDD01E-02FF-43F9-B98C-9EADE686FD9E}" destId="{1984E7C0-B061-46F9-93C8-8559500FC9EF}" srcOrd="0" destOrd="3" presId="urn:microsoft.com/office/officeart/2005/8/layout/hList2"/>
    <dgm:cxn modelId="{D406BEAC-59FB-4645-AF4C-6C35DBD5BBFA}" srcId="{0823BE60-9E03-445C-8853-F84014150A03}" destId="{5D6DAC17-5CEB-40F5-BB99-9A2BA9EF0808}" srcOrd="9" destOrd="0" parTransId="{920F49A4-A117-486C-85E1-D90B7A673D49}" sibTransId="{B4637622-141B-49E1-9CBA-1F92802350C3}"/>
    <dgm:cxn modelId="{510839B8-AD6D-4BE3-9B71-C7A459FAB936}" type="presOf" srcId="{4843FBB9-262D-4E34-9EA8-78974954181E}" destId="{1984E7C0-B061-46F9-93C8-8559500FC9EF}" srcOrd="0" destOrd="0" presId="urn:microsoft.com/office/officeart/2005/8/layout/hList2"/>
    <dgm:cxn modelId="{4244B3BA-458E-4A55-AF1F-3A51C4B6F525}" srcId="{0823BE60-9E03-445C-8853-F84014150A03}" destId="{873BD839-DD39-4DF0-A5F8-4FFDE93153CE}" srcOrd="2" destOrd="0" parTransId="{3C46419C-C2D5-46A1-AE6A-C663C46ADDD5}" sibTransId="{2ACAAEE5-F41A-4AAB-823E-DADC2903B100}"/>
    <dgm:cxn modelId="{EB5222BC-DA73-4D9A-8B14-F0788660B8F2}" type="presOf" srcId="{71563C24-8555-46EA-A708-0ACBDF60D430}" destId="{0E2DE83E-DA8C-4C4C-9FF6-0B7D1EEE86D0}" srcOrd="0" destOrd="2" presId="urn:microsoft.com/office/officeart/2005/8/layout/hList2"/>
    <dgm:cxn modelId="{FF2349C8-9112-448C-AA34-5EB1DFEFD07A}" srcId="{1C9BC887-B5AF-4B0D-B989-1920A4691977}" destId="{BBE3DAA6-0AD4-45B5-B4E4-C5AAE99CDF4D}" srcOrd="3" destOrd="0" parTransId="{440609F8-CE5C-4CFD-8B66-1BBC6C165ED9}" sibTransId="{1B1C710B-C6BE-4E1B-9C19-425ABBBB04EC}"/>
    <dgm:cxn modelId="{48DD59C8-8AD3-4257-9C4E-838B99BD6DA0}" srcId="{FFB9D36A-1427-48B9-9324-1131D4C3CECF}" destId="{71563C24-8555-46EA-A708-0ACBDF60D430}" srcOrd="2" destOrd="0" parTransId="{A7AE40AA-692D-4222-A540-EE4D1B9388FA}" sibTransId="{002ACCE3-DAE2-462B-90C5-0E6310D6F8BC}"/>
    <dgm:cxn modelId="{B2A217D0-4033-4A41-A290-1135186803F8}" type="presOf" srcId="{D20A2EA0-7942-4686-AA23-70B8410A7FEE}" destId="{AFAD9BC6-E597-4EAD-AF8F-3FA72789C1D9}" srcOrd="0" destOrd="1" presId="urn:microsoft.com/office/officeart/2005/8/layout/hList2"/>
    <dgm:cxn modelId="{99EC52D1-F484-4A0C-A489-E264E23D2F70}" srcId="{FFB9D36A-1427-48B9-9324-1131D4C3CECF}" destId="{5D63E28D-513C-4B1F-8822-E99CA67C4924}" srcOrd="5" destOrd="0" parTransId="{C1BEE20D-E184-4745-B27F-227458FB1F2E}" sibTransId="{BDAFECC9-1F0C-4BBD-A352-8EBCFB4B474F}"/>
    <dgm:cxn modelId="{F3598AD3-7926-4775-9CCB-F298B0C6DF41}" srcId="{FFB9D36A-1427-48B9-9324-1131D4C3CECF}" destId="{B3BA37BB-B58A-4441-B9A4-71B2CEC1A162}" srcOrd="0" destOrd="0" parTransId="{36CF1311-8FA1-4709-97C3-6F86D797A4A2}" sibTransId="{6C846116-101A-4D8C-968B-21236E98E58F}"/>
    <dgm:cxn modelId="{258040DB-2C5A-49FF-8B45-5016DA34754A}" srcId="{0823BE60-9E03-445C-8853-F84014150A03}" destId="{3DEE9562-E9C6-40DE-B9A2-BF37084A03FD}" srcOrd="13" destOrd="0" parTransId="{021F6DEE-F453-4199-A58F-D659D12F3C12}" sibTransId="{F537AFA5-71F8-45DF-BF38-9020CFE6A6BC}"/>
    <dgm:cxn modelId="{89A9B2DE-903F-4E5E-931A-AE712941B6A7}" srcId="{0823BE60-9E03-445C-8853-F84014150A03}" destId="{C7049232-A2CC-4F89-ACAB-FDE37BAC8E33}" srcOrd="7" destOrd="0" parTransId="{4A618A5E-F671-4709-B239-4A3ABF9BFEBC}" sibTransId="{EE204FBE-780C-49C9-A12A-E71170D2CFD7}"/>
    <dgm:cxn modelId="{B750DBDE-2264-4462-9AE7-AEAD04D125B8}" srcId="{0823BE60-9E03-445C-8853-F84014150A03}" destId="{B4FD0BB0-922D-444F-B615-1F2F73769757}" srcOrd="6" destOrd="0" parTransId="{49D0EA36-E271-463D-B4F2-B6EDAE612686}" sibTransId="{AB104871-EB5E-459C-81EC-92F3C3EE9CC1}"/>
    <dgm:cxn modelId="{7806AEDF-E7FC-470D-99E5-93CDE028DD20}" type="presOf" srcId="{5B534361-DBD9-4087-A36E-5DCF91987ECE}" destId="{2D3BAC7A-734E-481B-9192-773CF3B42252}" srcOrd="0" destOrd="0" presId="urn:microsoft.com/office/officeart/2005/8/layout/hList2"/>
    <dgm:cxn modelId="{6BD072E0-0A27-4382-A249-99D69CB01B2F}" type="presOf" srcId="{F5BCF6BF-2196-4357-B1BA-87B9F6711BC9}" destId="{0E2DE83E-DA8C-4C4C-9FF6-0B7D1EEE86D0}" srcOrd="0" destOrd="4" presId="urn:microsoft.com/office/officeart/2005/8/layout/hList2"/>
    <dgm:cxn modelId="{816701E5-4462-4065-9B2E-7E9A01F243FF}" type="presOf" srcId="{FD5A06E9-1656-40DC-AC7B-91BCDD1FE6BE}" destId="{0E2DE83E-DA8C-4C4C-9FF6-0B7D1EEE86D0}" srcOrd="0" destOrd="3" presId="urn:microsoft.com/office/officeart/2005/8/layout/hList2"/>
    <dgm:cxn modelId="{8CD6D6E5-F2A8-4524-A0A7-3BC3425D8124}" srcId="{3F2156CC-34BF-402D-848E-83FAC94B6281}" destId="{B8D169C5-6946-4DA5-B471-C575D93AF57E}" srcOrd="4" destOrd="0" parTransId="{BD1D7E2B-4C4B-4387-9B25-6EE7B0572B36}" sibTransId="{24AA133E-A55E-4D32-A4F4-D14DB799809F}"/>
    <dgm:cxn modelId="{BE7B3DE8-D1D7-40A1-823A-F095BF31769F}" srcId="{BB96756E-0A42-4574-B1AC-627E8D1B4F4C}" destId="{FFB9D36A-1427-48B9-9324-1131D4C3CECF}" srcOrd="2" destOrd="0" parTransId="{930A2857-E188-47C0-B98A-844B85E239CE}" sibTransId="{EDD64673-EEA7-48BD-BE9F-BC4080DF36A9}"/>
    <dgm:cxn modelId="{6B30E3EA-919A-4B48-A77A-572CCDE94BB1}" type="presOf" srcId="{60338FE0-DDB6-4FAD-9BE6-20692210D30A}" destId="{2D3BAC7A-734E-481B-9192-773CF3B42252}" srcOrd="0" destOrd="5" presId="urn:microsoft.com/office/officeart/2005/8/layout/hList2"/>
    <dgm:cxn modelId="{DBD801EB-F63C-4DD2-AF2A-F02D26D01388}" srcId="{FFB9D36A-1427-48B9-9324-1131D4C3CECF}" destId="{266486FC-FE17-434B-9210-DF76B73BC822}" srcOrd="1" destOrd="0" parTransId="{BFB3A4B4-D4EF-4CA4-A262-94B2643DB632}" sibTransId="{940A0623-083F-4D03-AE16-5BC286600CE6}"/>
    <dgm:cxn modelId="{FE7E9BEB-0251-4A99-B96A-76D9B35E280E}" srcId="{1C9BC887-B5AF-4B0D-B989-1920A4691977}" destId="{D5DF2DEB-8B2D-4AA4-9230-46BA51931AB4}" srcOrd="1" destOrd="0" parTransId="{02A2F690-A545-4191-A851-14BC48C86ACC}" sibTransId="{02541F87-4F93-455F-B5AA-2C17FF01ADA0}"/>
    <dgm:cxn modelId="{7A9BBDEC-659F-4C2E-9A59-5C5422803DB2}" type="presOf" srcId="{3F2156CC-34BF-402D-848E-83FAC94B6281}" destId="{B9CA7A39-126E-48A6-BA3D-6159D1D27F14}" srcOrd="0" destOrd="0" presId="urn:microsoft.com/office/officeart/2005/8/layout/hList2"/>
    <dgm:cxn modelId="{20688BED-B375-4462-BC49-4B5E14E11BA2}" type="presOf" srcId="{873BD839-DD39-4DF0-A5F8-4FFDE93153CE}" destId="{1984E7C0-B061-46F9-93C8-8559500FC9EF}" srcOrd="0" destOrd="2" presId="urn:microsoft.com/office/officeart/2005/8/layout/hList2"/>
    <dgm:cxn modelId="{F84EB8EF-7B53-4C86-80DC-03C969FA3166}" type="presOf" srcId="{5D63E28D-513C-4B1F-8822-E99CA67C4924}" destId="{0E2DE83E-DA8C-4C4C-9FF6-0B7D1EEE86D0}" srcOrd="0" destOrd="5" presId="urn:microsoft.com/office/officeart/2005/8/layout/hList2"/>
    <dgm:cxn modelId="{671B82F0-1B72-4867-91E5-52AA2285DCAA}" srcId="{FFB9D36A-1427-48B9-9324-1131D4C3CECF}" destId="{FD5A06E9-1656-40DC-AC7B-91BCDD1FE6BE}" srcOrd="3" destOrd="0" parTransId="{1297814E-A5BB-48F0-8E96-54FFCA3CAD83}" sibTransId="{424B9A71-1B62-414C-B839-0FEEF9277902}"/>
    <dgm:cxn modelId="{0F2451F5-D961-4871-A658-35EC27794978}" srcId="{3F2156CC-34BF-402D-848E-83FAC94B6281}" destId="{E8EB2020-444C-4488-95A9-506A97B09467}" srcOrd="5" destOrd="0" parTransId="{C3AFE612-3C31-446F-806F-A29E5C89E64C}" sibTransId="{0A6E59C1-D39F-4C2C-993B-AECAD09426EA}"/>
    <dgm:cxn modelId="{7FD1DEFA-7A6D-47DA-872E-2FA0ABEE681B}" srcId="{3F2156CC-34BF-402D-848E-83FAC94B6281}" destId="{757D15BF-68D1-4CB9-956F-7D5D5CD4C490}" srcOrd="0" destOrd="0" parTransId="{BD767CBA-35A4-4701-AF65-50D87B7C6A6C}" sibTransId="{8FD88252-B2F2-4735-B5D0-928952A8396C}"/>
    <dgm:cxn modelId="{2892A8FE-D79C-47B4-BF00-57FC1B03B597}" type="presOf" srcId="{0823BE60-9E03-445C-8853-F84014150A03}" destId="{FEC2A4C4-D958-46BF-A638-5888638EE0C7}" srcOrd="0" destOrd="0" presId="urn:microsoft.com/office/officeart/2005/8/layout/hList2"/>
    <dgm:cxn modelId="{103C17C1-6845-497B-B6C7-ABCA4D63CF7F}" type="presParOf" srcId="{A693533C-8AEE-4715-91A9-CE6411AD0C82}" destId="{71595D73-2021-4923-A0D3-6A6BB020EF0F}" srcOrd="0" destOrd="0" presId="urn:microsoft.com/office/officeart/2005/8/layout/hList2"/>
    <dgm:cxn modelId="{467E8C0D-5586-428E-815B-5E8BC39DF8C3}" type="presParOf" srcId="{71595D73-2021-4923-A0D3-6A6BB020EF0F}" destId="{305DD001-98FD-4BC0-AA83-BB5D0A6C041F}" srcOrd="0" destOrd="0" presId="urn:microsoft.com/office/officeart/2005/8/layout/hList2"/>
    <dgm:cxn modelId="{A6601E99-7FCA-4618-BF1E-24AD60E83120}" type="presParOf" srcId="{71595D73-2021-4923-A0D3-6A6BB020EF0F}" destId="{1984E7C0-B061-46F9-93C8-8559500FC9EF}" srcOrd="1" destOrd="0" presId="urn:microsoft.com/office/officeart/2005/8/layout/hList2"/>
    <dgm:cxn modelId="{7C43C0D8-FDDA-4FA2-83E1-9289CC328A81}" type="presParOf" srcId="{71595D73-2021-4923-A0D3-6A6BB020EF0F}" destId="{FEC2A4C4-D958-46BF-A638-5888638EE0C7}" srcOrd="2" destOrd="0" presId="urn:microsoft.com/office/officeart/2005/8/layout/hList2"/>
    <dgm:cxn modelId="{393D50EE-4421-4C0C-9A31-AA24813A6AFA}" type="presParOf" srcId="{A693533C-8AEE-4715-91A9-CE6411AD0C82}" destId="{AA2FE8CB-E952-43DE-B4A0-D4515762B4DC}" srcOrd="1" destOrd="0" presId="urn:microsoft.com/office/officeart/2005/8/layout/hList2"/>
    <dgm:cxn modelId="{FDEF6C43-C4DB-4352-8AB0-5DF2A0E5D458}" type="presParOf" srcId="{A693533C-8AEE-4715-91A9-CE6411AD0C82}" destId="{FBD56F29-DAB7-4428-915B-76370893D679}" srcOrd="2" destOrd="0" presId="urn:microsoft.com/office/officeart/2005/8/layout/hList2"/>
    <dgm:cxn modelId="{F0852900-DD7E-41F4-801A-6A77F1DB6BAF}" type="presParOf" srcId="{FBD56F29-DAB7-4428-915B-76370893D679}" destId="{4D1B450B-228F-400C-9833-43599165FB2F}" srcOrd="0" destOrd="0" presId="urn:microsoft.com/office/officeart/2005/8/layout/hList2"/>
    <dgm:cxn modelId="{F6998D84-7C09-41E7-A880-836E495AE0DE}" type="presParOf" srcId="{FBD56F29-DAB7-4428-915B-76370893D679}" destId="{AFAD9BC6-E597-4EAD-AF8F-3FA72789C1D9}" srcOrd="1" destOrd="0" presId="urn:microsoft.com/office/officeart/2005/8/layout/hList2"/>
    <dgm:cxn modelId="{B9E9891F-F6AD-45C1-94A1-248D9561C9F1}" type="presParOf" srcId="{FBD56F29-DAB7-4428-915B-76370893D679}" destId="{B9CA7A39-126E-48A6-BA3D-6159D1D27F14}" srcOrd="2" destOrd="0" presId="urn:microsoft.com/office/officeart/2005/8/layout/hList2"/>
    <dgm:cxn modelId="{23C8CD5A-8225-4368-94AE-B0E3738580DE}" type="presParOf" srcId="{A693533C-8AEE-4715-91A9-CE6411AD0C82}" destId="{0E416E7E-4CC7-4A3D-8FEB-D4EAB4D1B606}" srcOrd="3" destOrd="0" presId="urn:microsoft.com/office/officeart/2005/8/layout/hList2"/>
    <dgm:cxn modelId="{286E14AF-7968-499D-9B45-585BB8E680E4}" type="presParOf" srcId="{A693533C-8AEE-4715-91A9-CE6411AD0C82}" destId="{6856683B-1479-4392-8B7D-FD74330F4D70}" srcOrd="4" destOrd="0" presId="urn:microsoft.com/office/officeart/2005/8/layout/hList2"/>
    <dgm:cxn modelId="{DD558EED-E5FA-4ED6-945B-61C7A6219FF2}" type="presParOf" srcId="{6856683B-1479-4392-8B7D-FD74330F4D70}" destId="{65EA6B22-D60E-4DBB-88EF-667E8C490F3C}" srcOrd="0" destOrd="0" presId="urn:microsoft.com/office/officeart/2005/8/layout/hList2"/>
    <dgm:cxn modelId="{2111E994-52CE-4D3D-8FE7-66ADA5B30DCD}" type="presParOf" srcId="{6856683B-1479-4392-8B7D-FD74330F4D70}" destId="{0E2DE83E-DA8C-4C4C-9FF6-0B7D1EEE86D0}" srcOrd="1" destOrd="0" presId="urn:microsoft.com/office/officeart/2005/8/layout/hList2"/>
    <dgm:cxn modelId="{ED5B1474-F5D1-49AF-AA50-6EB6EA2E0511}" type="presParOf" srcId="{6856683B-1479-4392-8B7D-FD74330F4D70}" destId="{14DBCCD0-3CDC-4295-BE53-7D739EFE4BAC}" srcOrd="2" destOrd="0" presId="urn:microsoft.com/office/officeart/2005/8/layout/hList2"/>
    <dgm:cxn modelId="{39763DAD-1928-46DB-90AC-770181D286DC}" type="presParOf" srcId="{A693533C-8AEE-4715-91A9-CE6411AD0C82}" destId="{D51797BB-8B98-4E6B-A9A2-5CE7AF5E38C2}" srcOrd="5" destOrd="0" presId="urn:microsoft.com/office/officeart/2005/8/layout/hList2"/>
    <dgm:cxn modelId="{EAA72B4E-CF96-42C1-AB09-4675B79F0FFD}" type="presParOf" srcId="{A693533C-8AEE-4715-91A9-CE6411AD0C82}" destId="{67E1571C-07A6-4E1E-8703-2D64779D5509}" srcOrd="6" destOrd="0" presId="urn:microsoft.com/office/officeart/2005/8/layout/hList2"/>
    <dgm:cxn modelId="{80538C53-3634-4435-B916-2364E5011D8F}" type="presParOf" srcId="{67E1571C-07A6-4E1E-8703-2D64779D5509}" destId="{337B467C-6199-46B7-AFA5-EA1F91CB3EF6}" srcOrd="0" destOrd="0" presId="urn:microsoft.com/office/officeart/2005/8/layout/hList2"/>
    <dgm:cxn modelId="{B8F171AE-1C5D-463E-B69F-1447619C6B6A}" type="presParOf" srcId="{67E1571C-07A6-4E1E-8703-2D64779D5509}" destId="{2D3BAC7A-734E-481B-9192-773CF3B42252}" srcOrd="1" destOrd="0" presId="urn:microsoft.com/office/officeart/2005/8/layout/hList2"/>
    <dgm:cxn modelId="{E60EAE43-8491-4F9B-810F-3956DB18423A}" type="presParOf" srcId="{67E1571C-07A6-4E1E-8703-2D64779D5509}" destId="{8A75D442-E285-45BB-B7A9-E5D555E3D79B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379D626-6CAA-47EA-ABDA-26AA638F0D3D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0C8BB4F-4861-418C-A0CB-C62A26EA68EA}">
      <dgm:prSet phldrT="[Texto]"/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Unidad Funcional de Integridad Institucional</a:t>
          </a:r>
        </a:p>
      </dgm:t>
    </dgm:pt>
    <dgm:pt modelId="{BA105548-E133-414E-B08C-3AF23264DBA4}" type="parTrans" cxnId="{FDA6457F-9FA0-4173-B7D2-E12968D6CCFF}">
      <dgm:prSet/>
      <dgm:spPr/>
      <dgm:t>
        <a:bodyPr/>
        <a:lstStyle/>
        <a:p>
          <a:endParaRPr lang="es-ES"/>
        </a:p>
      </dgm:t>
    </dgm:pt>
    <dgm:pt modelId="{39BEA8B6-6AA8-436F-9D98-C80607002AF5}" type="sibTrans" cxnId="{FDA6457F-9FA0-4173-B7D2-E12968D6CCFF}">
      <dgm:prSet/>
      <dgm:spPr/>
      <dgm:t>
        <a:bodyPr/>
        <a:lstStyle/>
        <a:p>
          <a:endParaRPr lang="es-ES"/>
        </a:p>
      </dgm:t>
    </dgm:pt>
    <dgm:pt modelId="{FA4033CC-593A-4C7B-B395-F7959F62EC10}">
      <dgm:prSet phldrT="[Texto]"/>
      <dgm:spPr/>
      <dgm:t>
        <a:bodyPr/>
        <a:lstStyle/>
        <a:p>
          <a:r>
            <a:rPr lang="es-PE" dirty="0">
              <a:solidFill>
                <a:srgbClr val="0000CC"/>
              </a:solidFill>
            </a:rPr>
            <a:t>Implementar el modelo de integridad</a:t>
          </a:r>
          <a:endParaRPr lang="es-ES" dirty="0"/>
        </a:p>
      </dgm:t>
    </dgm:pt>
    <dgm:pt modelId="{43E22AE0-3371-419D-9A0C-C3E09084BC16}" type="parTrans" cxnId="{21C62A85-CEB9-4B70-88A2-1BB6785EDA32}">
      <dgm:prSet/>
      <dgm:spPr>
        <a:ln>
          <a:solidFill>
            <a:srgbClr val="FF0000"/>
          </a:solidFill>
        </a:ln>
      </dgm:spPr>
      <dgm:t>
        <a:bodyPr/>
        <a:lstStyle/>
        <a:p>
          <a:endParaRPr lang="es-ES" u="heavy" baseline="0">
            <a:solidFill>
              <a:srgbClr val="291947"/>
            </a:solidFill>
            <a:uFill>
              <a:solidFill>
                <a:srgbClr val="FF0000"/>
              </a:solidFill>
            </a:uFill>
          </a:endParaRPr>
        </a:p>
      </dgm:t>
    </dgm:pt>
    <dgm:pt modelId="{57076070-E4E9-4F17-AB9B-4B77E03AE15D}" type="sibTrans" cxnId="{21C62A85-CEB9-4B70-88A2-1BB6785EDA32}">
      <dgm:prSet/>
      <dgm:spPr/>
      <dgm:t>
        <a:bodyPr/>
        <a:lstStyle/>
        <a:p>
          <a:endParaRPr lang="es-ES"/>
        </a:p>
      </dgm:t>
    </dgm:pt>
    <dgm:pt modelId="{8F515F37-B2F1-4081-B580-348B6C28AE66}">
      <dgm:prSet phldrT="[Texto]"/>
      <dgm:spPr/>
      <dgm:t>
        <a:bodyPr/>
        <a:lstStyle/>
        <a:p>
          <a:r>
            <a:rPr lang="es-PE" dirty="0">
              <a:solidFill>
                <a:srgbClr val="0000CC"/>
              </a:solidFill>
            </a:rPr>
            <a:t>Promover una cultura de integridad y ética pública</a:t>
          </a:r>
          <a:endParaRPr lang="es-ES" dirty="0"/>
        </a:p>
      </dgm:t>
    </dgm:pt>
    <dgm:pt modelId="{2E6834A5-A5A9-4C72-9830-7EAEEE9273D8}" type="parTrans" cxnId="{2D322CA1-4C86-4D21-A4ED-B5BA89736395}">
      <dgm:prSet/>
      <dgm:spPr>
        <a:ln>
          <a:solidFill>
            <a:srgbClr val="FF0000"/>
          </a:solidFill>
        </a:ln>
      </dgm:spPr>
      <dgm:t>
        <a:bodyPr/>
        <a:lstStyle/>
        <a:p>
          <a:endParaRPr lang="es-ES"/>
        </a:p>
      </dgm:t>
    </dgm:pt>
    <dgm:pt modelId="{2F72B098-65ED-4C7A-8583-195F7C5BBDC0}" type="sibTrans" cxnId="{2D322CA1-4C86-4D21-A4ED-B5BA89736395}">
      <dgm:prSet/>
      <dgm:spPr/>
      <dgm:t>
        <a:bodyPr/>
        <a:lstStyle/>
        <a:p>
          <a:endParaRPr lang="es-ES"/>
        </a:p>
      </dgm:t>
    </dgm:pt>
    <dgm:pt modelId="{30083EAF-8FCA-4800-A662-9CD38371409D}">
      <dgm:prSet/>
      <dgm:spPr/>
      <dgm:t>
        <a:bodyPr/>
        <a:lstStyle/>
        <a:p>
          <a:r>
            <a:rPr lang="es-PE" dirty="0">
              <a:solidFill>
                <a:srgbClr val="0000CC"/>
              </a:solidFill>
            </a:rPr>
            <a:t>Fortalecer la confianza en la ciudadanía en el MIMP</a:t>
          </a:r>
          <a:endParaRPr lang="es-PE" dirty="0"/>
        </a:p>
      </dgm:t>
    </dgm:pt>
    <dgm:pt modelId="{8B13DAC7-F079-4942-8794-E694ED5DE604}" type="parTrans" cxnId="{B254811C-FA48-44D2-A60A-9509C9CAB646}">
      <dgm:prSet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endParaRPr lang="es-ES"/>
        </a:p>
      </dgm:t>
    </dgm:pt>
    <dgm:pt modelId="{3FA7C9E8-E691-44D5-A58B-17BD3B137038}" type="sibTrans" cxnId="{B254811C-FA48-44D2-A60A-9509C9CAB646}">
      <dgm:prSet/>
      <dgm:spPr/>
      <dgm:t>
        <a:bodyPr/>
        <a:lstStyle/>
        <a:p>
          <a:endParaRPr lang="es-ES"/>
        </a:p>
      </dgm:t>
    </dgm:pt>
    <dgm:pt modelId="{BEA51118-D6D5-4CBC-9588-ED1E8ED4F186}" type="pres">
      <dgm:prSet presAssocID="{C379D626-6CAA-47EA-ABDA-26AA638F0D3D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B8F2EC6-A681-4300-B679-2C1D77B456C1}" type="pres">
      <dgm:prSet presAssocID="{40C8BB4F-4861-418C-A0CB-C62A26EA68EA}" presName="root1" presStyleCnt="0"/>
      <dgm:spPr/>
    </dgm:pt>
    <dgm:pt modelId="{9604EF2E-F16D-4080-B268-842644D8C8B8}" type="pres">
      <dgm:prSet presAssocID="{40C8BB4F-4861-418C-A0CB-C62A26EA68EA}" presName="LevelOneTextNode" presStyleLbl="node0" presStyleIdx="0" presStyleCnt="1">
        <dgm:presLayoutVars>
          <dgm:chPref val="3"/>
        </dgm:presLayoutVars>
      </dgm:prSet>
      <dgm:spPr/>
    </dgm:pt>
    <dgm:pt modelId="{65F46A0C-7907-4695-86B6-3799FCA88679}" type="pres">
      <dgm:prSet presAssocID="{40C8BB4F-4861-418C-A0CB-C62A26EA68EA}" presName="level2hierChild" presStyleCnt="0"/>
      <dgm:spPr/>
    </dgm:pt>
    <dgm:pt modelId="{313CF704-819E-4C51-BDC8-FEA66FBF2CE2}" type="pres">
      <dgm:prSet presAssocID="{43E22AE0-3371-419D-9A0C-C3E09084BC16}" presName="conn2-1" presStyleLbl="parChTrans1D2" presStyleIdx="0" presStyleCnt="3" custScaleY="2000000"/>
      <dgm:spPr/>
    </dgm:pt>
    <dgm:pt modelId="{EB7484DB-E995-476C-9BD9-02B2FC301CD9}" type="pres">
      <dgm:prSet presAssocID="{43E22AE0-3371-419D-9A0C-C3E09084BC16}" presName="connTx" presStyleLbl="parChTrans1D2" presStyleIdx="0" presStyleCnt="3"/>
      <dgm:spPr/>
    </dgm:pt>
    <dgm:pt modelId="{DC4A32E3-379B-4AA4-8A64-22AF777D03E0}" type="pres">
      <dgm:prSet presAssocID="{FA4033CC-593A-4C7B-B395-F7959F62EC10}" presName="root2" presStyleCnt="0"/>
      <dgm:spPr/>
    </dgm:pt>
    <dgm:pt modelId="{CDF93352-62C0-45C8-B746-4C87154357F0}" type="pres">
      <dgm:prSet presAssocID="{FA4033CC-593A-4C7B-B395-F7959F62EC10}" presName="LevelTwoTextNode" presStyleLbl="node2" presStyleIdx="0" presStyleCnt="3" custLinFactNeighborY="14473">
        <dgm:presLayoutVars>
          <dgm:chPref val="3"/>
        </dgm:presLayoutVars>
      </dgm:prSet>
      <dgm:spPr/>
    </dgm:pt>
    <dgm:pt modelId="{0F650858-ED68-4D10-8EDD-4066060528DB}" type="pres">
      <dgm:prSet presAssocID="{FA4033CC-593A-4C7B-B395-F7959F62EC10}" presName="level3hierChild" presStyleCnt="0"/>
      <dgm:spPr/>
    </dgm:pt>
    <dgm:pt modelId="{D5C4B41F-B7B3-4603-9655-B2E23A244C34}" type="pres">
      <dgm:prSet presAssocID="{2E6834A5-A5A9-4C72-9830-7EAEEE9273D8}" presName="conn2-1" presStyleLbl="parChTrans1D2" presStyleIdx="1" presStyleCnt="3"/>
      <dgm:spPr/>
    </dgm:pt>
    <dgm:pt modelId="{9DA932F3-FA19-4A8E-AFB5-1000277B96C7}" type="pres">
      <dgm:prSet presAssocID="{2E6834A5-A5A9-4C72-9830-7EAEEE9273D8}" presName="connTx" presStyleLbl="parChTrans1D2" presStyleIdx="1" presStyleCnt="3"/>
      <dgm:spPr/>
    </dgm:pt>
    <dgm:pt modelId="{880BBEF3-F877-4B87-8D39-F5D0B9BD8D3D}" type="pres">
      <dgm:prSet presAssocID="{8F515F37-B2F1-4081-B580-348B6C28AE66}" presName="root2" presStyleCnt="0"/>
      <dgm:spPr/>
    </dgm:pt>
    <dgm:pt modelId="{C5A36136-E917-469E-86D5-3E3E0D4C5B09}" type="pres">
      <dgm:prSet presAssocID="{8F515F37-B2F1-4081-B580-348B6C28AE66}" presName="LevelTwoTextNode" presStyleLbl="node2" presStyleIdx="1" presStyleCnt="3" custScaleY="99010" custLinFactNeighborX="-2730" custLinFactNeighborY="5426">
        <dgm:presLayoutVars>
          <dgm:chPref val="3"/>
        </dgm:presLayoutVars>
      </dgm:prSet>
      <dgm:spPr/>
    </dgm:pt>
    <dgm:pt modelId="{28BEB9D6-AE55-41DB-AD20-E54336FA659E}" type="pres">
      <dgm:prSet presAssocID="{8F515F37-B2F1-4081-B580-348B6C28AE66}" presName="level3hierChild" presStyleCnt="0"/>
      <dgm:spPr/>
    </dgm:pt>
    <dgm:pt modelId="{2BDB46E7-E9B2-4005-9607-C7C2C3EB6DA0}" type="pres">
      <dgm:prSet presAssocID="{8B13DAC7-F079-4942-8794-E694ED5DE604}" presName="conn2-1" presStyleLbl="parChTrans1D2" presStyleIdx="2" presStyleCnt="3"/>
      <dgm:spPr/>
    </dgm:pt>
    <dgm:pt modelId="{49F0A0CC-F1BC-4B1F-A35C-B22612FD0281}" type="pres">
      <dgm:prSet presAssocID="{8B13DAC7-F079-4942-8794-E694ED5DE604}" presName="connTx" presStyleLbl="parChTrans1D2" presStyleIdx="2" presStyleCnt="3"/>
      <dgm:spPr/>
    </dgm:pt>
    <dgm:pt modelId="{A6C265B3-79D3-4D3A-977B-00F726A39567}" type="pres">
      <dgm:prSet presAssocID="{30083EAF-8FCA-4800-A662-9CD38371409D}" presName="root2" presStyleCnt="0"/>
      <dgm:spPr/>
    </dgm:pt>
    <dgm:pt modelId="{DAC43899-6729-4028-BF3B-C93E30B42CEB}" type="pres">
      <dgm:prSet presAssocID="{30083EAF-8FCA-4800-A662-9CD38371409D}" presName="LevelTwoTextNode" presStyleLbl="node2" presStyleIdx="2" presStyleCnt="3">
        <dgm:presLayoutVars>
          <dgm:chPref val="3"/>
        </dgm:presLayoutVars>
      </dgm:prSet>
      <dgm:spPr/>
    </dgm:pt>
    <dgm:pt modelId="{D1176997-F3D9-4CD8-999A-22AAF6380C52}" type="pres">
      <dgm:prSet presAssocID="{30083EAF-8FCA-4800-A662-9CD38371409D}" presName="level3hierChild" presStyleCnt="0"/>
      <dgm:spPr/>
    </dgm:pt>
  </dgm:ptLst>
  <dgm:cxnLst>
    <dgm:cxn modelId="{B4ACB200-C5B7-4497-8E28-B5EE2CEC0662}" type="presOf" srcId="{8B13DAC7-F079-4942-8794-E694ED5DE604}" destId="{2BDB46E7-E9B2-4005-9607-C7C2C3EB6DA0}" srcOrd="0" destOrd="0" presId="urn:microsoft.com/office/officeart/2008/layout/HorizontalMultiLevelHierarchy"/>
    <dgm:cxn modelId="{94861302-DE79-465F-B419-595D6DFB5D9B}" type="presOf" srcId="{FA4033CC-593A-4C7B-B395-F7959F62EC10}" destId="{CDF93352-62C0-45C8-B746-4C87154357F0}" srcOrd="0" destOrd="0" presId="urn:microsoft.com/office/officeart/2008/layout/HorizontalMultiLevelHierarchy"/>
    <dgm:cxn modelId="{728D731C-3046-436A-9317-B166EC3F1BBD}" type="presOf" srcId="{8F515F37-B2F1-4081-B580-348B6C28AE66}" destId="{C5A36136-E917-469E-86D5-3E3E0D4C5B09}" srcOrd="0" destOrd="0" presId="urn:microsoft.com/office/officeart/2008/layout/HorizontalMultiLevelHierarchy"/>
    <dgm:cxn modelId="{B254811C-FA48-44D2-A60A-9509C9CAB646}" srcId="{40C8BB4F-4861-418C-A0CB-C62A26EA68EA}" destId="{30083EAF-8FCA-4800-A662-9CD38371409D}" srcOrd="2" destOrd="0" parTransId="{8B13DAC7-F079-4942-8794-E694ED5DE604}" sibTransId="{3FA7C9E8-E691-44D5-A58B-17BD3B137038}"/>
    <dgm:cxn modelId="{5E035F5E-01F9-4EDB-9C7E-04B146AF6606}" type="presOf" srcId="{43E22AE0-3371-419D-9A0C-C3E09084BC16}" destId="{313CF704-819E-4C51-BDC8-FEA66FBF2CE2}" srcOrd="0" destOrd="0" presId="urn:microsoft.com/office/officeart/2008/layout/HorizontalMultiLevelHierarchy"/>
    <dgm:cxn modelId="{3DE70871-A4AF-488E-8086-799F5788D606}" type="presOf" srcId="{2E6834A5-A5A9-4C72-9830-7EAEEE9273D8}" destId="{D5C4B41F-B7B3-4603-9655-B2E23A244C34}" srcOrd="0" destOrd="0" presId="urn:microsoft.com/office/officeart/2008/layout/HorizontalMultiLevelHierarchy"/>
    <dgm:cxn modelId="{724E5B75-03CB-41ED-9AE9-F5328F46C18E}" type="presOf" srcId="{C379D626-6CAA-47EA-ABDA-26AA638F0D3D}" destId="{BEA51118-D6D5-4CBC-9588-ED1E8ED4F186}" srcOrd="0" destOrd="0" presId="urn:microsoft.com/office/officeart/2008/layout/HorizontalMultiLevelHierarchy"/>
    <dgm:cxn modelId="{FDA6457F-9FA0-4173-B7D2-E12968D6CCFF}" srcId="{C379D626-6CAA-47EA-ABDA-26AA638F0D3D}" destId="{40C8BB4F-4861-418C-A0CB-C62A26EA68EA}" srcOrd="0" destOrd="0" parTransId="{BA105548-E133-414E-B08C-3AF23264DBA4}" sibTransId="{39BEA8B6-6AA8-436F-9D98-C80607002AF5}"/>
    <dgm:cxn modelId="{968E2384-C864-4BA9-841C-61884D51930B}" type="presOf" srcId="{40C8BB4F-4861-418C-A0CB-C62A26EA68EA}" destId="{9604EF2E-F16D-4080-B268-842644D8C8B8}" srcOrd="0" destOrd="0" presId="urn:microsoft.com/office/officeart/2008/layout/HorizontalMultiLevelHierarchy"/>
    <dgm:cxn modelId="{21C62A85-CEB9-4B70-88A2-1BB6785EDA32}" srcId="{40C8BB4F-4861-418C-A0CB-C62A26EA68EA}" destId="{FA4033CC-593A-4C7B-B395-F7959F62EC10}" srcOrd="0" destOrd="0" parTransId="{43E22AE0-3371-419D-9A0C-C3E09084BC16}" sibTransId="{57076070-E4E9-4F17-AB9B-4B77E03AE15D}"/>
    <dgm:cxn modelId="{2D322CA1-4C86-4D21-A4ED-B5BA89736395}" srcId="{40C8BB4F-4861-418C-A0CB-C62A26EA68EA}" destId="{8F515F37-B2F1-4081-B580-348B6C28AE66}" srcOrd="1" destOrd="0" parTransId="{2E6834A5-A5A9-4C72-9830-7EAEEE9273D8}" sibTransId="{2F72B098-65ED-4C7A-8583-195F7C5BBDC0}"/>
    <dgm:cxn modelId="{FB14FCB2-2FA9-4388-B24C-A470B37A7EBA}" type="presOf" srcId="{30083EAF-8FCA-4800-A662-9CD38371409D}" destId="{DAC43899-6729-4028-BF3B-C93E30B42CEB}" srcOrd="0" destOrd="0" presId="urn:microsoft.com/office/officeart/2008/layout/HorizontalMultiLevelHierarchy"/>
    <dgm:cxn modelId="{0C208DD6-F05B-4AF4-85A4-06D092512669}" type="presOf" srcId="{43E22AE0-3371-419D-9A0C-C3E09084BC16}" destId="{EB7484DB-E995-476C-9BD9-02B2FC301CD9}" srcOrd="1" destOrd="0" presId="urn:microsoft.com/office/officeart/2008/layout/HorizontalMultiLevelHierarchy"/>
    <dgm:cxn modelId="{80C04FEE-D95F-4821-AC04-E4DE181F81CA}" type="presOf" srcId="{8B13DAC7-F079-4942-8794-E694ED5DE604}" destId="{49F0A0CC-F1BC-4B1F-A35C-B22612FD0281}" srcOrd="1" destOrd="0" presId="urn:microsoft.com/office/officeart/2008/layout/HorizontalMultiLevelHierarchy"/>
    <dgm:cxn modelId="{336F0AF0-0A11-4413-BABD-AE3C90BA6C15}" type="presOf" srcId="{2E6834A5-A5A9-4C72-9830-7EAEEE9273D8}" destId="{9DA932F3-FA19-4A8E-AFB5-1000277B96C7}" srcOrd="1" destOrd="0" presId="urn:microsoft.com/office/officeart/2008/layout/HorizontalMultiLevelHierarchy"/>
    <dgm:cxn modelId="{FB83DEEA-1A2F-4457-B7A4-8AEF4DF85768}" type="presParOf" srcId="{BEA51118-D6D5-4CBC-9588-ED1E8ED4F186}" destId="{CB8F2EC6-A681-4300-B679-2C1D77B456C1}" srcOrd="0" destOrd="0" presId="urn:microsoft.com/office/officeart/2008/layout/HorizontalMultiLevelHierarchy"/>
    <dgm:cxn modelId="{489BEF7A-B7ED-421C-9600-5E89A566DC8D}" type="presParOf" srcId="{CB8F2EC6-A681-4300-B679-2C1D77B456C1}" destId="{9604EF2E-F16D-4080-B268-842644D8C8B8}" srcOrd="0" destOrd="0" presId="urn:microsoft.com/office/officeart/2008/layout/HorizontalMultiLevelHierarchy"/>
    <dgm:cxn modelId="{13E68B16-EC9B-4BAE-A863-DE6F0B246C0D}" type="presParOf" srcId="{CB8F2EC6-A681-4300-B679-2C1D77B456C1}" destId="{65F46A0C-7907-4695-86B6-3799FCA88679}" srcOrd="1" destOrd="0" presId="urn:microsoft.com/office/officeart/2008/layout/HorizontalMultiLevelHierarchy"/>
    <dgm:cxn modelId="{5BD14C3F-0A9F-40C1-B8B6-8A2D49CD821A}" type="presParOf" srcId="{65F46A0C-7907-4695-86B6-3799FCA88679}" destId="{313CF704-819E-4C51-BDC8-FEA66FBF2CE2}" srcOrd="0" destOrd="0" presId="urn:microsoft.com/office/officeart/2008/layout/HorizontalMultiLevelHierarchy"/>
    <dgm:cxn modelId="{8FB33FC1-1723-47D2-ABA4-95C95C0E6595}" type="presParOf" srcId="{313CF704-819E-4C51-BDC8-FEA66FBF2CE2}" destId="{EB7484DB-E995-476C-9BD9-02B2FC301CD9}" srcOrd="0" destOrd="0" presId="urn:microsoft.com/office/officeart/2008/layout/HorizontalMultiLevelHierarchy"/>
    <dgm:cxn modelId="{EE64A982-9754-478B-B12F-D68299FE7CE4}" type="presParOf" srcId="{65F46A0C-7907-4695-86B6-3799FCA88679}" destId="{DC4A32E3-379B-4AA4-8A64-22AF777D03E0}" srcOrd="1" destOrd="0" presId="urn:microsoft.com/office/officeart/2008/layout/HorizontalMultiLevelHierarchy"/>
    <dgm:cxn modelId="{E51145A3-D596-4C42-9A43-999CFD470ADF}" type="presParOf" srcId="{DC4A32E3-379B-4AA4-8A64-22AF777D03E0}" destId="{CDF93352-62C0-45C8-B746-4C87154357F0}" srcOrd="0" destOrd="0" presId="urn:microsoft.com/office/officeart/2008/layout/HorizontalMultiLevelHierarchy"/>
    <dgm:cxn modelId="{4A58A4FD-D92F-4D38-A905-56DED3D01D40}" type="presParOf" srcId="{DC4A32E3-379B-4AA4-8A64-22AF777D03E0}" destId="{0F650858-ED68-4D10-8EDD-4066060528DB}" srcOrd="1" destOrd="0" presId="urn:microsoft.com/office/officeart/2008/layout/HorizontalMultiLevelHierarchy"/>
    <dgm:cxn modelId="{C4D05C3E-8837-4E69-A707-8341809D9C15}" type="presParOf" srcId="{65F46A0C-7907-4695-86B6-3799FCA88679}" destId="{D5C4B41F-B7B3-4603-9655-B2E23A244C34}" srcOrd="2" destOrd="0" presId="urn:microsoft.com/office/officeart/2008/layout/HorizontalMultiLevelHierarchy"/>
    <dgm:cxn modelId="{D925244D-6D2F-4163-9026-8AD6BD1D0BF0}" type="presParOf" srcId="{D5C4B41F-B7B3-4603-9655-B2E23A244C34}" destId="{9DA932F3-FA19-4A8E-AFB5-1000277B96C7}" srcOrd="0" destOrd="0" presId="urn:microsoft.com/office/officeart/2008/layout/HorizontalMultiLevelHierarchy"/>
    <dgm:cxn modelId="{3194B2AF-E269-44CF-8FA2-D86F6F70A177}" type="presParOf" srcId="{65F46A0C-7907-4695-86B6-3799FCA88679}" destId="{880BBEF3-F877-4B87-8D39-F5D0B9BD8D3D}" srcOrd="3" destOrd="0" presId="urn:microsoft.com/office/officeart/2008/layout/HorizontalMultiLevelHierarchy"/>
    <dgm:cxn modelId="{935E3D2C-B995-4C5F-B7AA-65BD20B65C48}" type="presParOf" srcId="{880BBEF3-F877-4B87-8D39-F5D0B9BD8D3D}" destId="{C5A36136-E917-469E-86D5-3E3E0D4C5B09}" srcOrd="0" destOrd="0" presId="urn:microsoft.com/office/officeart/2008/layout/HorizontalMultiLevelHierarchy"/>
    <dgm:cxn modelId="{91000224-319B-4CFA-9BF1-D0EDAEEC35F4}" type="presParOf" srcId="{880BBEF3-F877-4B87-8D39-F5D0B9BD8D3D}" destId="{28BEB9D6-AE55-41DB-AD20-E54336FA659E}" srcOrd="1" destOrd="0" presId="urn:microsoft.com/office/officeart/2008/layout/HorizontalMultiLevelHierarchy"/>
    <dgm:cxn modelId="{A1B086B4-E2E2-4319-920E-EB17E99BEF04}" type="presParOf" srcId="{65F46A0C-7907-4695-86B6-3799FCA88679}" destId="{2BDB46E7-E9B2-4005-9607-C7C2C3EB6DA0}" srcOrd="4" destOrd="0" presId="urn:microsoft.com/office/officeart/2008/layout/HorizontalMultiLevelHierarchy"/>
    <dgm:cxn modelId="{CC36E8BF-0B70-4472-A821-69DF41F127BC}" type="presParOf" srcId="{2BDB46E7-E9B2-4005-9607-C7C2C3EB6DA0}" destId="{49F0A0CC-F1BC-4B1F-A35C-B22612FD0281}" srcOrd="0" destOrd="0" presId="urn:microsoft.com/office/officeart/2008/layout/HorizontalMultiLevelHierarchy"/>
    <dgm:cxn modelId="{C492C13E-C9FB-41CE-B2EE-2924B59D6AC4}" type="presParOf" srcId="{65F46A0C-7907-4695-86B6-3799FCA88679}" destId="{A6C265B3-79D3-4D3A-977B-00F726A39567}" srcOrd="5" destOrd="0" presId="urn:microsoft.com/office/officeart/2008/layout/HorizontalMultiLevelHierarchy"/>
    <dgm:cxn modelId="{44B6A486-756B-4BC7-B440-E218D8652E9C}" type="presParOf" srcId="{A6C265B3-79D3-4D3A-977B-00F726A39567}" destId="{DAC43899-6729-4028-BF3B-C93E30B42CEB}" srcOrd="0" destOrd="0" presId="urn:microsoft.com/office/officeart/2008/layout/HorizontalMultiLevelHierarchy"/>
    <dgm:cxn modelId="{3DE073C0-ABE9-4D52-BA33-C067D45C924D}" type="presParOf" srcId="{A6C265B3-79D3-4D3A-977B-00F726A39567}" destId="{D1176997-F3D9-4CD8-999A-22AAF6380C52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C8CBCC-73CF-495A-A4B9-4F6B7E51D04B}">
      <dsp:nvSpPr>
        <dsp:cNvPr id="0" name=""/>
        <dsp:cNvSpPr/>
      </dsp:nvSpPr>
      <dsp:spPr>
        <a:xfrm>
          <a:off x="3301" y="35944"/>
          <a:ext cx="3218482" cy="65187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es-PE" sz="1800" i="1" kern="1200" dirty="0">
              <a:solidFill>
                <a:schemeClr val="bg1"/>
              </a:solidFill>
              <a:latin typeface="Calibri" panose="020F0502020204030204"/>
            </a:rPr>
            <a:t>¿Qué es la función pública?</a:t>
          </a:r>
          <a:endParaRPr lang="es-PE" sz="1800" kern="1200" dirty="0">
            <a:solidFill>
              <a:schemeClr val="bg1"/>
            </a:solidFill>
          </a:endParaRPr>
        </a:p>
      </dsp:txBody>
      <dsp:txXfrm>
        <a:off x="3301" y="35944"/>
        <a:ext cx="3218482" cy="651879"/>
      </dsp:txXfrm>
    </dsp:sp>
    <dsp:sp modelId="{3057CF01-4B56-4DE2-A754-E1684AAE36F6}">
      <dsp:nvSpPr>
        <dsp:cNvPr id="0" name=""/>
        <dsp:cNvSpPr/>
      </dsp:nvSpPr>
      <dsp:spPr>
        <a:xfrm>
          <a:off x="3301" y="687824"/>
          <a:ext cx="3218482" cy="3804569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</a:pPr>
          <a:endParaRPr lang="es-PE" sz="1400" kern="1200" dirty="0">
            <a:solidFill>
              <a:srgbClr val="291947"/>
            </a:solidFill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es-PE" sz="14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La función pública es toda actividad temporal o permanente, remunerada u honoraria, realizada por una persona en nombre o al servicio de las entidades de la Administración Pública, en cualquiera de sus niveles jerárquicos. </a:t>
          </a: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kumimoji="0" lang="es-PE" sz="1400" b="0" i="0" u="none" strike="noStrike" kern="1200" cap="none" spc="0" normalizeH="0" baseline="0" noProof="0" dirty="0">
            <a:ln>
              <a:noFill/>
            </a:ln>
            <a:solidFill>
              <a:srgbClr val="0000CC"/>
            </a:solidFill>
            <a:effectLst/>
            <a:uLnTx/>
            <a:uFillTx/>
            <a:latin typeface="Calibri" panose="020F0502020204030204"/>
            <a:ea typeface="+mn-ea"/>
            <a:cs typeface="+mn-cs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1400" kern="1200" dirty="0">
              <a:solidFill>
                <a:srgbClr val="0000CC"/>
              </a:solidFill>
              <a:latin typeface="Calibri" panose="020F0502020204030204"/>
            </a:rPr>
            <a:t>Tiene como</a:t>
          </a:r>
          <a:r>
            <a:rPr kumimoji="0" lang="es-PE" sz="14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 finalidad servir a la Nación, conforme lo dispone la Constitución Política, así como la obtención de mayores niveles de eficiencia del Estado para lograr una mejor atención a la ciudadanía, priorizando y utilizando el uso de los recursos públicos.</a:t>
          </a: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kumimoji="0" lang="es-PE" sz="1400" b="0" i="0" u="none" strike="noStrike" kern="1200" cap="none" spc="0" normalizeH="0" baseline="0" noProof="0" dirty="0">
            <a:ln>
              <a:noFill/>
            </a:ln>
            <a:solidFill>
              <a:srgbClr val="0000CC"/>
            </a:solidFill>
            <a:effectLst/>
            <a:uLnTx/>
            <a:uFillTx/>
            <a:latin typeface="Calibri" panose="020F0502020204030204"/>
            <a:ea typeface="+mn-ea"/>
            <a:cs typeface="+mn-cs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es-PE" sz="1400" b="0" i="1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(</a:t>
          </a:r>
          <a:r>
            <a:rPr kumimoji="0" lang="es-PE" sz="1400" b="0" i="1" u="none" strike="noStrike" kern="1200" cap="none" spc="0" normalizeH="0" baseline="0" noProof="0" dirty="0" err="1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Arts</a:t>
          </a:r>
          <a:r>
            <a:rPr kumimoji="0" lang="es-PE" sz="1400" b="0" i="1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 2° y 3° de la Ley </a:t>
          </a:r>
          <a:r>
            <a:rPr kumimoji="0" lang="es-PE" sz="1400" b="0" i="1" u="none" strike="noStrike" kern="1200" cap="none" spc="0" normalizeH="0" baseline="0" noProof="0" dirty="0" err="1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N°</a:t>
          </a:r>
          <a:r>
            <a:rPr kumimoji="0" lang="es-PE" sz="1400" b="0" i="1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 27815)</a:t>
          </a:r>
          <a:endParaRPr kumimoji="0" lang="es-PE" sz="1400" b="0" i="0" u="none" strike="noStrike" kern="1200" cap="none" spc="0" normalizeH="0" baseline="0" noProof="0" dirty="0">
            <a:ln>
              <a:noFill/>
            </a:ln>
            <a:solidFill>
              <a:srgbClr val="0000CC"/>
            </a:solidFill>
            <a:effectLst/>
            <a:uLnTx/>
            <a:uFillTx/>
            <a:latin typeface="Calibri" panose="020F0502020204030204"/>
            <a:ea typeface="+mn-ea"/>
            <a:cs typeface="+mn-cs"/>
          </a:endParaRPr>
        </a:p>
      </dsp:txBody>
      <dsp:txXfrm>
        <a:off x="3301" y="687824"/>
        <a:ext cx="3218482" cy="3804569"/>
      </dsp:txXfrm>
    </dsp:sp>
    <dsp:sp modelId="{8C2F0C23-1B69-4378-994A-A7148808AF2C}">
      <dsp:nvSpPr>
        <dsp:cNvPr id="0" name=""/>
        <dsp:cNvSpPr/>
      </dsp:nvSpPr>
      <dsp:spPr>
        <a:xfrm>
          <a:off x="3672371" y="35944"/>
          <a:ext cx="3218482" cy="65187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800" i="1" kern="1200" dirty="0">
              <a:solidFill>
                <a:schemeClr val="bg1"/>
              </a:solidFill>
              <a:latin typeface="Calibri" panose="020F0502020204030204"/>
            </a:rPr>
            <a:t>¿Qué logramos con la función pública?</a:t>
          </a:r>
          <a:endParaRPr lang="es-PE" sz="1800" kern="1200" dirty="0">
            <a:solidFill>
              <a:schemeClr val="bg1"/>
            </a:solidFill>
          </a:endParaRPr>
        </a:p>
      </dsp:txBody>
      <dsp:txXfrm>
        <a:off x="3672371" y="35944"/>
        <a:ext cx="3218482" cy="651879"/>
      </dsp:txXfrm>
    </dsp:sp>
    <dsp:sp modelId="{C2DF2529-C653-4BE9-8760-AFAE9F08CA13}">
      <dsp:nvSpPr>
        <dsp:cNvPr id="0" name=""/>
        <dsp:cNvSpPr/>
      </dsp:nvSpPr>
      <dsp:spPr>
        <a:xfrm>
          <a:off x="3672371" y="687824"/>
          <a:ext cx="3218482" cy="3804569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kumimoji="0" lang="es-PE" sz="1400" b="0" i="0" u="none" strike="noStrike" kern="1200" cap="none" spc="0" normalizeH="0" baseline="0" dirty="0">
            <a:ln>
              <a:noFill/>
            </a:ln>
            <a:solidFill>
              <a:srgbClr val="0000CC"/>
            </a:solidFill>
            <a:effectLst/>
            <a:uLnTx/>
            <a:uFillTx/>
            <a:latin typeface="Calibri" panose="020F0502020204030204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kumimoji="0" lang="es-PE" sz="1400" b="0" i="0" u="none" strike="noStrike" kern="1200" cap="none" spc="0" normalizeH="0" baseline="0" dirty="0">
            <a:ln>
              <a:noFill/>
            </a:ln>
            <a:solidFill>
              <a:srgbClr val="0000CC"/>
            </a:solidFill>
            <a:effectLst/>
            <a:uLnTx/>
            <a:uFillTx/>
            <a:latin typeface="Calibri" panose="020F0502020204030204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kumimoji="0" lang="es-PE" sz="1400" b="0" i="0" u="none" strike="noStrike" kern="1200" cap="none" spc="0" normalizeH="0" baseline="0" dirty="0">
            <a:ln>
              <a:noFill/>
            </a:ln>
            <a:solidFill>
              <a:srgbClr val="0000CC"/>
            </a:solidFill>
            <a:effectLst/>
            <a:uLnTx/>
            <a:uFillTx/>
            <a:latin typeface="Calibri" panose="020F0502020204030204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kumimoji="0" lang="es-PE" sz="1400" b="0" i="0" u="none" strike="noStrike" kern="1200" cap="none" spc="0" normalizeH="0" baseline="0" dirty="0">
            <a:ln>
              <a:noFill/>
            </a:ln>
            <a:solidFill>
              <a:srgbClr val="0000CC"/>
            </a:solidFill>
            <a:effectLst/>
            <a:uLnTx/>
            <a:uFillTx/>
            <a:latin typeface="Calibri" panose="020F0502020204030204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kumimoji="0" lang="es-PE" sz="1400" b="0" i="0" u="none" strike="noStrike" kern="1200" cap="none" spc="0" normalizeH="0" baseline="0" dirty="0">
            <a:ln>
              <a:noFill/>
            </a:ln>
            <a:solidFill>
              <a:srgbClr val="0000CC"/>
            </a:solidFill>
            <a:effectLst/>
            <a:uLnTx/>
            <a:uFillTx/>
            <a:latin typeface="Calibri" panose="020F0502020204030204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kumimoji="0" lang="es-PE" sz="1400" b="0" i="0" u="none" strike="noStrike" kern="1200" cap="none" spc="0" normalizeH="0" baseline="0" dirty="0">
            <a:ln>
              <a:noFill/>
            </a:ln>
            <a:solidFill>
              <a:srgbClr val="0000CC"/>
            </a:solidFill>
            <a:effectLst/>
            <a:uLnTx/>
            <a:uFillTx/>
            <a:latin typeface="Calibri" panose="020F0502020204030204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es-PE" sz="14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Una mejor atención a la ciudadanía</a:t>
          </a:r>
          <a:endParaRPr kumimoji="0" lang="es-PE" sz="1400" b="0" i="0" u="none" strike="noStrike" kern="1200" cap="none" spc="0" normalizeH="0" baseline="0" dirty="0">
            <a:ln>
              <a:noFill/>
            </a:ln>
            <a:solidFill>
              <a:srgbClr val="0000CC"/>
            </a:solidFill>
            <a:effectLst/>
            <a:uLnTx/>
            <a:uFillTx/>
            <a:latin typeface="Calibri" panose="020F0502020204030204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kumimoji="0" lang="es-PE" sz="1400" b="0" i="0" u="none" strike="noStrike" kern="1200" cap="none" spc="0" normalizeH="0" baseline="0" dirty="0">
            <a:ln>
              <a:noFill/>
            </a:ln>
            <a:solidFill>
              <a:srgbClr val="0000CC"/>
            </a:solidFill>
            <a:effectLst/>
            <a:uLnTx/>
            <a:uFillTx/>
            <a:latin typeface="Calibri" panose="020F0502020204030204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kumimoji="0" lang="es-PE" sz="1400" b="0" i="0" u="none" strike="noStrike" kern="1200" cap="none" spc="0" normalizeH="0" baseline="0" dirty="0">
            <a:ln>
              <a:noFill/>
            </a:ln>
            <a:solidFill>
              <a:srgbClr val="0000CC"/>
            </a:solidFill>
            <a:effectLst/>
            <a:uLnTx/>
            <a:uFillTx/>
            <a:latin typeface="Calibri" panose="020F0502020204030204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kumimoji="0" lang="es-PE" sz="1400" b="0" i="0" u="none" strike="noStrike" kern="1200" cap="none" spc="0" normalizeH="0" baseline="0" dirty="0">
            <a:ln>
              <a:noFill/>
            </a:ln>
            <a:solidFill>
              <a:srgbClr val="0000CC"/>
            </a:solidFill>
            <a:effectLst/>
            <a:uLnTx/>
            <a:uFillTx/>
            <a:latin typeface="Calibri" panose="020F0502020204030204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kumimoji="0" lang="es-PE" sz="1400" b="0" i="0" u="none" strike="noStrike" kern="1200" cap="none" spc="0" normalizeH="0" baseline="0" dirty="0">
            <a:ln>
              <a:noFill/>
            </a:ln>
            <a:solidFill>
              <a:srgbClr val="0000CC"/>
            </a:solidFill>
            <a:effectLst/>
            <a:uLnTx/>
            <a:uFillTx/>
            <a:latin typeface="Calibri" panose="020F0502020204030204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kumimoji="0" lang="es-PE" sz="1400" b="0" i="0" u="none" strike="noStrike" kern="1200" cap="none" spc="0" normalizeH="0" baseline="0" dirty="0">
            <a:ln>
              <a:noFill/>
            </a:ln>
            <a:solidFill>
              <a:srgbClr val="0000CC"/>
            </a:solidFill>
            <a:effectLst/>
            <a:uLnTx/>
            <a:uFillTx/>
            <a:latin typeface="Calibri" panose="020F0502020204030204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kumimoji="0" lang="es-PE" sz="1400" b="0" i="0" u="none" strike="noStrike" kern="1200" cap="none" spc="0" normalizeH="0" baseline="0" dirty="0">
            <a:ln>
              <a:noFill/>
            </a:ln>
            <a:solidFill>
              <a:srgbClr val="0000CC"/>
            </a:solidFill>
            <a:effectLst/>
            <a:uLnTx/>
            <a:uFillTx/>
            <a:latin typeface="Calibri" panose="020F0502020204030204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kumimoji="0" lang="es-PE" sz="1400" b="0" i="0" u="none" strike="noStrike" kern="1200" cap="none" spc="0" normalizeH="0" baseline="0" dirty="0">
            <a:ln>
              <a:noFill/>
            </a:ln>
            <a:solidFill>
              <a:srgbClr val="0000CC"/>
            </a:solidFill>
            <a:effectLst/>
            <a:uLnTx/>
            <a:uFillTx/>
            <a:latin typeface="Calibri" panose="020F0502020204030204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es-PE" sz="14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Priorizar y optimizar el uso de los recursos públicos</a:t>
          </a:r>
          <a:endParaRPr kumimoji="0" lang="es-PE" sz="1400" b="0" i="0" u="none" strike="noStrike" kern="1200" cap="none" spc="0" normalizeH="0" baseline="0" dirty="0">
            <a:ln>
              <a:noFill/>
            </a:ln>
            <a:solidFill>
              <a:srgbClr val="0000CC"/>
            </a:solidFill>
            <a:effectLst/>
            <a:uLnTx/>
            <a:uFillTx/>
            <a:latin typeface="Calibri" panose="020F0502020204030204"/>
            <a:ea typeface="+mn-ea"/>
            <a:cs typeface="+mn-cs"/>
          </a:endParaRPr>
        </a:p>
      </dsp:txBody>
      <dsp:txXfrm>
        <a:off x="3672371" y="687824"/>
        <a:ext cx="3218482" cy="3804569"/>
      </dsp:txXfrm>
    </dsp:sp>
    <dsp:sp modelId="{E0FF8107-1837-4FAE-8E50-8A0215E1F6A7}">
      <dsp:nvSpPr>
        <dsp:cNvPr id="0" name=""/>
        <dsp:cNvSpPr/>
      </dsp:nvSpPr>
      <dsp:spPr>
        <a:xfrm>
          <a:off x="7341442" y="35944"/>
          <a:ext cx="3218482" cy="65187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es-PE" sz="1800" i="1" kern="1200" dirty="0">
              <a:solidFill>
                <a:schemeClr val="bg1"/>
              </a:solidFill>
              <a:latin typeface="Calibri" panose="020F0502020204030204"/>
            </a:rPr>
            <a:t>¿Qué es la ética pública?</a:t>
          </a:r>
          <a:endParaRPr lang="es-PE" sz="1800" kern="1200" dirty="0">
            <a:solidFill>
              <a:schemeClr val="bg1"/>
            </a:solidFill>
          </a:endParaRPr>
        </a:p>
      </dsp:txBody>
      <dsp:txXfrm>
        <a:off x="7341442" y="35944"/>
        <a:ext cx="3218482" cy="651879"/>
      </dsp:txXfrm>
    </dsp:sp>
    <dsp:sp modelId="{C1A1E8C6-E524-406B-B2E2-CBDC1248BCB9}">
      <dsp:nvSpPr>
        <dsp:cNvPr id="0" name=""/>
        <dsp:cNvSpPr/>
      </dsp:nvSpPr>
      <dsp:spPr>
        <a:xfrm>
          <a:off x="7341442" y="687824"/>
          <a:ext cx="3218482" cy="3804569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</a:pPr>
          <a:endParaRPr kumimoji="0" lang="es-PE" sz="1400" b="0" i="0" u="none" strike="noStrike" kern="1200" cap="none" spc="0" normalizeH="0" baseline="0" dirty="0">
            <a:ln>
              <a:noFill/>
            </a:ln>
            <a:solidFill>
              <a:srgbClr val="0000CC"/>
            </a:solidFill>
            <a:effectLst/>
            <a:uLnTx/>
            <a:uFillTx/>
            <a:latin typeface="Calibri" panose="020F0502020204030204"/>
            <a:ea typeface="+mn-ea"/>
            <a:cs typeface="+mn-cs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es-PE" sz="1400" b="0" i="0" u="none" strike="noStrike" kern="1200" cap="none" spc="0" normalizeH="0" baseline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Desempeño de los empleados públicos basado en la observancia de valores, principios y deberes que garantizan el profesionalismo y la eficacia de la función pública</a:t>
          </a: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kumimoji="0" lang="es-PE" sz="1400" b="0" i="0" u="none" strike="noStrike" kern="1200" cap="none" spc="0" normalizeH="0" baseline="0" dirty="0">
            <a:ln>
              <a:noFill/>
            </a:ln>
            <a:solidFill>
              <a:srgbClr val="0000CC"/>
            </a:solidFill>
            <a:effectLst/>
            <a:uLnTx/>
            <a:uFillTx/>
            <a:latin typeface="Calibri" panose="020F0502020204030204"/>
            <a:ea typeface="+mn-ea"/>
            <a:cs typeface="+mn-cs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es-PE" sz="1400" b="0" i="1" u="none" strike="noStrike" kern="1200" cap="none" spc="0" normalizeH="0" baseline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(Artículo 3 del Título I del Reglamento del Código de Ética de la Función Pública, aprobado por D.S. 033-2005-PCM)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kumimoji="0" lang="es-PE" sz="1400" b="0" i="0" u="none" strike="noStrike" kern="1200" cap="none" spc="0" normalizeH="0" baseline="0" dirty="0">
            <a:ln>
              <a:noFill/>
            </a:ln>
            <a:solidFill>
              <a:srgbClr val="0000CC"/>
            </a:solidFill>
            <a:effectLst/>
            <a:uLnTx/>
            <a:uFillTx/>
            <a:latin typeface="Calibri" panose="020F0502020204030204"/>
            <a:ea typeface="+mn-ea"/>
            <a:cs typeface="+mn-cs"/>
          </a:endParaRPr>
        </a:p>
      </dsp:txBody>
      <dsp:txXfrm>
        <a:off x="7341442" y="687824"/>
        <a:ext cx="3218482" cy="38045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C2A4C4-D958-46BF-A638-5888638EE0C7}">
      <dsp:nvSpPr>
        <dsp:cNvPr id="0" name=""/>
        <dsp:cNvSpPr/>
      </dsp:nvSpPr>
      <dsp:spPr>
        <a:xfrm rot="16200000">
          <a:off x="-1882878" y="2817206"/>
          <a:ext cx="4295318" cy="3987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51657" bIns="0" numCol="1" spcCol="1270" anchor="t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800" kern="1200" dirty="0">
              <a:solidFill>
                <a:srgbClr val="FF0000"/>
              </a:solidFill>
            </a:rPr>
            <a:t>Principios</a:t>
          </a:r>
        </a:p>
      </dsp:txBody>
      <dsp:txXfrm>
        <a:off x="-1882878" y="2817206"/>
        <a:ext cx="4295318" cy="398729"/>
      </dsp:txXfrm>
    </dsp:sp>
    <dsp:sp modelId="{1984E7C0-B061-46F9-93C8-8559500FC9EF}">
      <dsp:nvSpPr>
        <dsp:cNvPr id="0" name=""/>
        <dsp:cNvSpPr/>
      </dsp:nvSpPr>
      <dsp:spPr>
        <a:xfrm>
          <a:off x="464145" y="868911"/>
          <a:ext cx="1986094" cy="429531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351657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es-PE" sz="1400" b="0" i="0" u="none" strike="noStrike" kern="1200" cap="none" spc="0" normalizeH="0" baseline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Diligencia.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es-PE" sz="1400" b="0" i="0" u="none" strike="noStrike" kern="1200" cap="none" spc="0" normalizeH="0" baseline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Discreción.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es-PE" sz="1400" b="0" i="0" u="none" strike="noStrike" kern="1200" cap="none" spc="0" normalizeH="0" baseline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Eficacia y Eficiencia.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es-PE" sz="1400" b="0" i="0" u="none" strike="noStrike" kern="1200" cap="none" spc="0" normalizeH="0" baseline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Equidad.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es-PE" sz="1400" b="0" i="0" u="none" strike="noStrike" kern="1200" cap="none" spc="0" normalizeH="0" baseline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Idoneidad.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es-PE" sz="1400" b="0" i="0" u="none" strike="noStrike" kern="1200" cap="none" spc="0" normalizeH="0" baseline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Interculturalidad.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es-PE" sz="1400" b="0" i="0" u="none" strike="noStrike" kern="1200" cap="none" spc="0" normalizeH="0" baseline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Justicia.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es-PE" sz="1400" b="0" i="0" u="none" strike="noStrike" kern="1200" cap="none" spc="0" normalizeH="0" baseline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Objetividad.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es-PE" sz="1400" b="0" i="0" u="none" strike="noStrike" kern="1200" cap="none" spc="0" normalizeH="0" baseline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Probidad.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es-PE" sz="1400" b="0" i="0" u="none" strike="noStrike" kern="1200" cap="none" spc="0" normalizeH="0" baseline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Rendición de Cuentas.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es-PE" sz="1400" b="0" i="0" u="none" strike="noStrike" kern="1200" cap="none" spc="0" normalizeH="0" baseline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Respeto.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es-PE" sz="1400" b="0" i="0" u="none" strike="noStrike" kern="1200" cap="none" spc="0" normalizeH="0" baseline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Responsabilidad.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es-PE" sz="1400" b="0" i="0" u="none" strike="noStrike" kern="1200" cap="none" spc="0" normalizeH="0" baseline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Transparencia.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es-PE" sz="1400" b="0" i="0" u="none" strike="noStrike" kern="1200" cap="none" spc="0" normalizeH="0" baseline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Uso adecuado de los recursos.</a:t>
          </a:r>
        </a:p>
      </dsp:txBody>
      <dsp:txXfrm>
        <a:off x="464145" y="868911"/>
        <a:ext cx="1986094" cy="4295318"/>
      </dsp:txXfrm>
    </dsp:sp>
    <dsp:sp modelId="{305DD001-98FD-4BC0-AA83-BB5D0A6C041F}">
      <dsp:nvSpPr>
        <dsp:cNvPr id="0" name=""/>
        <dsp:cNvSpPr/>
      </dsp:nvSpPr>
      <dsp:spPr>
        <a:xfrm>
          <a:off x="65416" y="342588"/>
          <a:ext cx="797458" cy="797458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714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9CA7A39-126E-48A6-BA3D-6159D1D27F14}">
      <dsp:nvSpPr>
        <dsp:cNvPr id="0" name=""/>
        <dsp:cNvSpPr/>
      </dsp:nvSpPr>
      <dsp:spPr>
        <a:xfrm rot="16200000">
          <a:off x="1021113" y="2817206"/>
          <a:ext cx="4295318" cy="3987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51657" bIns="0" numCol="1" spcCol="1270" anchor="t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800" kern="1200" dirty="0">
              <a:solidFill>
                <a:srgbClr val="FF0000"/>
              </a:solidFill>
            </a:rPr>
            <a:t>Derechos</a:t>
          </a:r>
        </a:p>
      </dsp:txBody>
      <dsp:txXfrm>
        <a:off x="1021113" y="2817206"/>
        <a:ext cx="4295318" cy="398729"/>
      </dsp:txXfrm>
    </dsp:sp>
    <dsp:sp modelId="{AFAD9BC6-E597-4EAD-AF8F-3FA72789C1D9}">
      <dsp:nvSpPr>
        <dsp:cNvPr id="0" name=""/>
        <dsp:cNvSpPr/>
      </dsp:nvSpPr>
      <dsp:spPr>
        <a:xfrm>
          <a:off x="3368137" y="868911"/>
          <a:ext cx="1986094" cy="429531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351657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es-PE" sz="1400" b="0" i="0" u="none" strike="noStrike" kern="1200" cap="none" spc="0" normalizeH="0" baseline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Reconocimiento a nuestra Libertad.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es-PE" sz="1400" b="0" i="0" u="none" strike="noStrike" kern="1200" cap="none" spc="0" normalizeH="0" baseline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Reconocimiento al Trabajo como fuente de crecimiento y valoración personal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es-PE" sz="1400" b="0" i="0" u="none" strike="noStrike" kern="1200" cap="none" spc="0" normalizeH="0" baseline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Reconocimiento a nuestra pertenencia cultural.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es-PE" sz="1400" b="0" i="0" u="none" strike="noStrike" kern="1200" cap="none" spc="0" normalizeH="0" baseline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Reconocimiento a nuestras necesidades y debilidades.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es-PE" sz="1400" b="0" i="0" u="none" strike="noStrike" kern="1200" cap="none" spc="0" normalizeH="0" baseline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Mejorar nuestras capacidades para ser mejores seres humanos y profesionales.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PE" sz="1400" kern="1200" dirty="0"/>
        </a:p>
      </dsp:txBody>
      <dsp:txXfrm>
        <a:off x="3368137" y="868911"/>
        <a:ext cx="1986094" cy="4295318"/>
      </dsp:txXfrm>
    </dsp:sp>
    <dsp:sp modelId="{4D1B450B-228F-400C-9833-43599165FB2F}">
      <dsp:nvSpPr>
        <dsp:cNvPr id="0" name=""/>
        <dsp:cNvSpPr/>
      </dsp:nvSpPr>
      <dsp:spPr>
        <a:xfrm>
          <a:off x="2969408" y="342588"/>
          <a:ext cx="797458" cy="797458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7000" r="-37000"/>
          </a:stretch>
        </a:blipFill>
        <a:ln w="1714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4DBCCD0-3CDC-4295-BE53-7D739EFE4BAC}">
      <dsp:nvSpPr>
        <dsp:cNvPr id="0" name=""/>
        <dsp:cNvSpPr/>
      </dsp:nvSpPr>
      <dsp:spPr>
        <a:xfrm rot="16200000">
          <a:off x="3925105" y="2817206"/>
          <a:ext cx="4295318" cy="3987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51657" bIns="0" numCol="1" spcCol="1270" anchor="t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800" kern="1200" dirty="0">
              <a:solidFill>
                <a:srgbClr val="FF0000"/>
              </a:solidFill>
            </a:rPr>
            <a:t>Deberes</a:t>
          </a:r>
        </a:p>
      </dsp:txBody>
      <dsp:txXfrm>
        <a:off x="3925105" y="2817206"/>
        <a:ext cx="4295318" cy="398729"/>
      </dsp:txXfrm>
    </dsp:sp>
    <dsp:sp modelId="{0E2DE83E-DA8C-4C4C-9FF6-0B7D1EEE86D0}">
      <dsp:nvSpPr>
        <dsp:cNvPr id="0" name=""/>
        <dsp:cNvSpPr/>
      </dsp:nvSpPr>
      <dsp:spPr>
        <a:xfrm>
          <a:off x="6272129" y="868911"/>
          <a:ext cx="1986094" cy="429531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351657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es-PE" sz="1400" b="0" i="0" u="none" strike="noStrike" kern="1200" cap="none" spc="0" normalizeH="0" baseline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Asumir reconocer y promover la libertad de los demás.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es-PE" sz="1400" b="0" i="0" u="none" strike="noStrike" kern="1200" cap="none" spc="0" normalizeH="0" baseline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De promover al Trabajo como fuente de crecimiento y valoración personal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es-PE" sz="1400" b="0" i="0" u="none" strike="noStrike" kern="1200" cap="none" spc="0" normalizeH="0" baseline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Respetar la cultura de los demás (ciudadanos y publico usuario del MIMP).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es-PE" sz="1400" b="0" i="0" u="none" strike="noStrike" kern="1200" cap="none" spc="0" normalizeH="0" baseline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Reconocer las  necesidades y debilidades de las demás personas.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es-PE" sz="1400" b="0" i="0" u="none" strike="noStrike" kern="1200" cap="none" spc="0" normalizeH="0" baseline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Reconocer y promover las mejoras de las capacidades de los demás.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PE" sz="1400" kern="1200" dirty="0"/>
        </a:p>
      </dsp:txBody>
      <dsp:txXfrm>
        <a:off x="6272129" y="868911"/>
        <a:ext cx="1986094" cy="4295318"/>
      </dsp:txXfrm>
    </dsp:sp>
    <dsp:sp modelId="{65EA6B22-D60E-4DBB-88EF-667E8C490F3C}">
      <dsp:nvSpPr>
        <dsp:cNvPr id="0" name=""/>
        <dsp:cNvSpPr/>
      </dsp:nvSpPr>
      <dsp:spPr>
        <a:xfrm>
          <a:off x="5873400" y="342588"/>
          <a:ext cx="797458" cy="797458"/>
        </a:xfrm>
        <a:prstGeom prst="rect">
          <a:avLst/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275" t="1317" r="-10275" b="1317"/>
          </a:stretch>
        </a:blipFill>
        <a:ln w="1714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A75D442-E285-45BB-B7A9-E5D555E3D79B}">
      <dsp:nvSpPr>
        <dsp:cNvPr id="0" name=""/>
        <dsp:cNvSpPr/>
      </dsp:nvSpPr>
      <dsp:spPr>
        <a:xfrm rot="16200000">
          <a:off x="6829097" y="2817206"/>
          <a:ext cx="4295318" cy="3987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51657" bIns="0" numCol="1" spcCol="1270" anchor="t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800" kern="1200" dirty="0">
              <a:solidFill>
                <a:srgbClr val="FF0000"/>
              </a:solidFill>
            </a:rPr>
            <a:t>Prohibiciones</a:t>
          </a:r>
        </a:p>
      </dsp:txBody>
      <dsp:txXfrm>
        <a:off x="6829097" y="2817206"/>
        <a:ext cx="4295318" cy="398729"/>
      </dsp:txXfrm>
    </dsp:sp>
    <dsp:sp modelId="{2D3BAC7A-734E-481B-9192-773CF3B42252}">
      <dsp:nvSpPr>
        <dsp:cNvPr id="0" name=""/>
        <dsp:cNvSpPr/>
      </dsp:nvSpPr>
      <dsp:spPr>
        <a:xfrm>
          <a:off x="9176122" y="868911"/>
          <a:ext cx="1986094" cy="429531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351657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es-PE" sz="1400" b="0" i="0" u="none" strike="noStrike" kern="1200" cap="none" spc="0" normalizeH="0" baseline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Conflicto de Intereses.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es-PE" sz="1400" b="0" i="0" u="none" strike="noStrike" kern="1200" cap="none" spc="0" normalizeH="0" baseline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Ventajas indebidas.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es-PE" sz="1400" b="0" i="0" u="none" strike="noStrike" kern="1200" cap="none" spc="0" normalizeH="0" baseline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Proselitismo político.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es-PE" sz="1400" b="0" i="0" u="none" strike="noStrike" kern="1200" cap="none" spc="0" normalizeH="0" baseline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Mal uso de información privilegiada.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es-PE" sz="1400" b="0" i="0" u="none" strike="noStrike" kern="1200" cap="none" spc="0" normalizeH="0" baseline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Presión, amenaza y acoso.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PE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PE" sz="1400" kern="1200" dirty="0"/>
        </a:p>
      </dsp:txBody>
      <dsp:txXfrm>
        <a:off x="9176122" y="868911"/>
        <a:ext cx="1986094" cy="4295318"/>
      </dsp:txXfrm>
    </dsp:sp>
    <dsp:sp modelId="{337B467C-6199-46B7-AFA5-EA1F91CB3EF6}">
      <dsp:nvSpPr>
        <dsp:cNvPr id="0" name=""/>
        <dsp:cNvSpPr/>
      </dsp:nvSpPr>
      <dsp:spPr>
        <a:xfrm>
          <a:off x="8777392" y="342588"/>
          <a:ext cx="797458" cy="797458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 w="1714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DB46E7-E9B2-4005-9607-C7C2C3EB6DA0}">
      <dsp:nvSpPr>
        <dsp:cNvPr id="0" name=""/>
        <dsp:cNvSpPr/>
      </dsp:nvSpPr>
      <dsp:spPr>
        <a:xfrm>
          <a:off x="1291540" y="2023830"/>
          <a:ext cx="504500" cy="9575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2250" y="0"/>
              </a:lnTo>
              <a:lnTo>
                <a:pt x="252250" y="957512"/>
              </a:lnTo>
              <a:lnTo>
                <a:pt x="504500" y="957512"/>
              </a:lnTo>
            </a:path>
          </a:pathLst>
        </a:custGeom>
        <a:noFill/>
        <a:ln w="10795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1516733" y="2475529"/>
        <a:ext cx="54114" cy="54114"/>
      </dsp:txXfrm>
    </dsp:sp>
    <dsp:sp modelId="{D5C4B41F-B7B3-4603-9655-B2E23A244C34}">
      <dsp:nvSpPr>
        <dsp:cNvPr id="0" name=""/>
        <dsp:cNvSpPr/>
      </dsp:nvSpPr>
      <dsp:spPr>
        <a:xfrm>
          <a:off x="1291540" y="1978110"/>
          <a:ext cx="43563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17818" y="45720"/>
              </a:lnTo>
              <a:lnTo>
                <a:pt x="217818" y="87448"/>
              </a:lnTo>
              <a:lnTo>
                <a:pt x="435636" y="87448"/>
              </a:lnTo>
            </a:path>
          </a:pathLst>
        </a:custGeom>
        <a:noFill/>
        <a:ln w="10795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1498417" y="2012889"/>
        <a:ext cx="21881" cy="21881"/>
      </dsp:txXfrm>
    </dsp:sp>
    <dsp:sp modelId="{313CF704-819E-4C51-BDC8-FEA66FBF2CE2}">
      <dsp:nvSpPr>
        <dsp:cNvPr id="0" name=""/>
        <dsp:cNvSpPr/>
      </dsp:nvSpPr>
      <dsp:spPr>
        <a:xfrm>
          <a:off x="1291540" y="1177623"/>
          <a:ext cx="504500" cy="846207"/>
        </a:xfrm>
        <a:custGeom>
          <a:avLst/>
          <a:gdLst/>
          <a:ahLst/>
          <a:cxnLst/>
          <a:rect l="0" t="0" r="0" b="0"/>
          <a:pathLst>
            <a:path>
              <a:moveTo>
                <a:pt x="0" y="846207"/>
              </a:moveTo>
              <a:lnTo>
                <a:pt x="252250" y="846207"/>
              </a:lnTo>
              <a:lnTo>
                <a:pt x="252250" y="0"/>
              </a:lnTo>
              <a:lnTo>
                <a:pt x="504500" y="0"/>
              </a:lnTo>
            </a:path>
          </a:pathLst>
        </a:custGeom>
        <a:noFill/>
        <a:ln w="10795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900" u="heavy" kern="1200" baseline="0">
            <a:solidFill>
              <a:srgbClr val="291947"/>
            </a:solidFill>
            <a:uFill>
              <a:solidFill>
                <a:srgbClr val="FF0000"/>
              </a:solidFill>
            </a:uFill>
          </a:endParaRPr>
        </a:p>
      </dsp:txBody>
      <dsp:txXfrm>
        <a:off x="1519161" y="1108134"/>
        <a:ext cx="49259" cy="985183"/>
      </dsp:txXfrm>
    </dsp:sp>
    <dsp:sp modelId="{9604EF2E-F16D-4080-B268-842644D8C8B8}">
      <dsp:nvSpPr>
        <dsp:cNvPr id="0" name=""/>
        <dsp:cNvSpPr/>
      </dsp:nvSpPr>
      <dsp:spPr>
        <a:xfrm rot="16200000">
          <a:off x="-1116817" y="1639302"/>
          <a:ext cx="4047661" cy="7690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kern="1200" dirty="0">
              <a:solidFill>
                <a:schemeClr val="tx1"/>
              </a:solidFill>
            </a:rPr>
            <a:t>Unidad Funcional de Integridad Institucional</a:t>
          </a:r>
        </a:p>
      </dsp:txBody>
      <dsp:txXfrm>
        <a:off x="-1116817" y="1639302"/>
        <a:ext cx="4047661" cy="769055"/>
      </dsp:txXfrm>
    </dsp:sp>
    <dsp:sp modelId="{CDF93352-62C0-45C8-B746-4C87154357F0}">
      <dsp:nvSpPr>
        <dsp:cNvPr id="0" name=""/>
        <dsp:cNvSpPr/>
      </dsp:nvSpPr>
      <dsp:spPr>
        <a:xfrm>
          <a:off x="1796040" y="793095"/>
          <a:ext cx="2522502" cy="7690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800" kern="1200" dirty="0">
              <a:solidFill>
                <a:srgbClr val="0000CC"/>
              </a:solidFill>
            </a:rPr>
            <a:t>Implementar el modelo de integridad</a:t>
          </a:r>
          <a:endParaRPr lang="es-ES" sz="1800" kern="1200" dirty="0"/>
        </a:p>
      </dsp:txBody>
      <dsp:txXfrm>
        <a:off x="1796040" y="793095"/>
        <a:ext cx="2522502" cy="769055"/>
      </dsp:txXfrm>
    </dsp:sp>
    <dsp:sp modelId="{C5A36136-E917-469E-86D5-3E3E0D4C5B09}">
      <dsp:nvSpPr>
        <dsp:cNvPr id="0" name=""/>
        <dsp:cNvSpPr/>
      </dsp:nvSpPr>
      <dsp:spPr>
        <a:xfrm>
          <a:off x="1727176" y="1684838"/>
          <a:ext cx="2522502" cy="7614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800" kern="1200" dirty="0">
              <a:solidFill>
                <a:srgbClr val="0000CC"/>
              </a:solidFill>
            </a:rPr>
            <a:t>Promover una cultura de integridad y ética pública</a:t>
          </a:r>
          <a:endParaRPr lang="es-ES" sz="1800" kern="1200" dirty="0"/>
        </a:p>
      </dsp:txBody>
      <dsp:txXfrm>
        <a:off x="1727176" y="1684838"/>
        <a:ext cx="2522502" cy="761441"/>
      </dsp:txXfrm>
    </dsp:sp>
    <dsp:sp modelId="{DAC43899-6729-4028-BF3B-C93E30B42CEB}">
      <dsp:nvSpPr>
        <dsp:cNvPr id="0" name=""/>
        <dsp:cNvSpPr/>
      </dsp:nvSpPr>
      <dsp:spPr>
        <a:xfrm>
          <a:off x="1796040" y="2596815"/>
          <a:ext cx="2522502" cy="7690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800" kern="1200" dirty="0">
              <a:solidFill>
                <a:srgbClr val="0000CC"/>
              </a:solidFill>
            </a:rPr>
            <a:t>Fortalecer la confianza en la ciudadanía en el MIMP</a:t>
          </a:r>
          <a:endParaRPr lang="es-PE" sz="1800" kern="1200" dirty="0"/>
        </a:p>
      </dsp:txBody>
      <dsp:txXfrm>
        <a:off x="1796040" y="2596815"/>
        <a:ext cx="2522502" cy="7690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AA4FA8-C617-47FB-81AC-BB04DA0CE06A}" type="datetimeFigureOut">
              <a:rPr lang="es-PE" smtClean="0"/>
              <a:t>30/11/2023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90BA2B-0D8C-441E-87DB-B52A4919038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69889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s-PE" sz="1400" b="0" i="0" u="none" strike="noStrike" kern="1200" cap="none" spc="0" normalizeH="0" baseline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90BA2B-0D8C-441E-87DB-B52A49190381}" type="slidenum">
              <a:rPr lang="es-PE" smtClean="0"/>
              <a:t>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59600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90BA2B-0D8C-441E-87DB-B52A49190381}" type="slidenum">
              <a:rPr lang="es-PE" smtClean="0"/>
              <a:t>4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826845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14F09-6AFC-4142-B075-0CD9EFD7CFA3}" type="slidenum">
              <a:rPr lang="es-PE" smtClean="0"/>
              <a:t>10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200188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814F09-6AFC-4142-B075-0CD9EFD7CFA3}" type="slidenum">
              <a:rPr lang="es-PE" smtClean="0"/>
              <a:t>11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10433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520396-633D-43F5-BA79-523D848BE392}" type="datetimeFigureOut">
              <a:rPr lang="es-PE" smtClean="0"/>
              <a:t>30/11/2023</a:t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94667E-44C1-4EA1-8162-331F9EF6CF5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88283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520396-633D-43F5-BA79-523D848BE392}" type="datetimeFigureOut">
              <a:rPr lang="es-PE" smtClean="0"/>
              <a:t>30/11/2023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94667E-44C1-4EA1-8162-331F9EF6CF5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83277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520396-633D-43F5-BA79-523D848BE392}" type="datetimeFigureOut">
              <a:rPr lang="es-PE" smtClean="0"/>
              <a:t>30/11/2023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94667E-44C1-4EA1-8162-331F9EF6CF5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289584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520396-633D-43F5-BA79-523D848BE392}" type="datetimeFigureOut">
              <a:rPr lang="es-PE" smtClean="0"/>
              <a:t>30/11/2023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94667E-44C1-4EA1-8162-331F9EF6CF5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93185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687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934" y="-200025"/>
            <a:ext cx="12575068" cy="724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19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520396-633D-43F5-BA79-523D848BE392}" type="datetimeFigureOut">
              <a:rPr lang="es-PE" smtClean="0"/>
              <a:t>30/11/2023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94667E-44C1-4EA1-8162-331F9EF6CF5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64783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4" y="0"/>
            <a:ext cx="121400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322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1918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520396-633D-43F5-BA79-523D848BE392}" type="datetimeFigureOut">
              <a:rPr lang="es-PE" smtClean="0"/>
              <a:t>30/11/2023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94667E-44C1-4EA1-8162-331F9EF6CF5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93624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520396-633D-43F5-BA79-523D848BE392}" type="datetimeFigureOut">
              <a:rPr lang="es-PE" smtClean="0"/>
              <a:t>30/11/2023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94667E-44C1-4EA1-8162-331F9EF6CF5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75929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520396-633D-43F5-BA79-523D848BE392}" type="datetimeFigureOut">
              <a:rPr lang="es-PE" smtClean="0"/>
              <a:t>30/11/2023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94667E-44C1-4EA1-8162-331F9EF6CF5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79754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285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0" r:id="rId2"/>
    <p:sldLayoutId id="2147483651" r:id="rId3"/>
    <p:sldLayoutId id="2147483652" r:id="rId4"/>
    <p:sldLayoutId id="2147483660" r:id="rId5"/>
    <p:sldLayoutId id="2147483649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jpeg"/><Relationship Id="rId5" Type="http://schemas.openxmlformats.org/officeDocument/2006/relationships/image" Target="../media/image15.jpeg"/><Relationship Id="rId4" Type="http://schemas.openxmlformats.org/officeDocument/2006/relationships/hyperlink" Target="https://www.gob.pe/institucion/mimp/normas-legales/4509522-279-2023-mimp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738859" y="1274163"/>
            <a:ext cx="857671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7200" dirty="0">
                <a:solidFill>
                  <a:srgbClr val="FF0000"/>
                </a:solidFill>
              </a:rPr>
              <a:t>Ética, Integridad y Sistema Antisoborno en el sector público</a:t>
            </a:r>
          </a:p>
        </p:txBody>
      </p:sp>
    </p:spTree>
    <p:extLst>
      <p:ext uri="{BB962C8B-B14F-4D97-AF65-F5344CB8AC3E}">
        <p14:creationId xmlns:p14="http://schemas.microsoft.com/office/powerpoint/2010/main" val="4089815940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/>
          <p:cNvCxnSpPr/>
          <p:nvPr/>
        </p:nvCxnSpPr>
        <p:spPr>
          <a:xfrm>
            <a:off x="866775" y="1076325"/>
            <a:ext cx="104870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/>
          <p:cNvSpPr txBox="1"/>
          <p:nvPr/>
        </p:nvSpPr>
        <p:spPr>
          <a:xfrm>
            <a:off x="866775" y="352425"/>
            <a:ext cx="10487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dirty="0">
                <a:solidFill>
                  <a:srgbClr val="FF0000"/>
                </a:solidFill>
              </a:rPr>
              <a:t>Sistema de Gestión Antisoborno y NTP ISO 37001:2017</a:t>
            </a:r>
          </a:p>
        </p:txBody>
      </p:sp>
      <p:sp>
        <p:nvSpPr>
          <p:cNvPr id="15" name="9 Rectángulo">
            <a:extLst>
              <a:ext uri="{FF2B5EF4-FFF2-40B4-BE49-F238E27FC236}">
                <a16:creationId xmlns:a16="http://schemas.microsoft.com/office/drawing/2014/main" id="{5C65B997-1313-4AB3-813A-46A3EC8E789A}"/>
              </a:ext>
            </a:extLst>
          </p:cNvPr>
          <p:cNvSpPr/>
          <p:nvPr/>
        </p:nvSpPr>
        <p:spPr>
          <a:xfrm>
            <a:off x="786441" y="2724019"/>
            <a:ext cx="500171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/>
              <a:t>Un Sistema de Gestión Antisoborno es un conjunto de elementos de una organización interrelacionados o que interactúan para establecer políticas, objetivos y procesos a fin de mitigar los riesgos de soborno; este se basa en la </a:t>
            </a:r>
            <a:r>
              <a:rPr lang="es-ES" b="1" dirty="0">
                <a:solidFill>
                  <a:srgbClr val="FF0000"/>
                </a:solidFill>
              </a:rPr>
              <a:t>NTP ISO 37001:2017</a:t>
            </a:r>
            <a:r>
              <a:rPr lang="es-ES" dirty="0"/>
              <a:t>; la cual, a su vez se desprende la norma internacional </a:t>
            </a:r>
            <a:r>
              <a:rPr lang="es-ES" b="1" dirty="0">
                <a:solidFill>
                  <a:srgbClr val="FF0000"/>
                </a:solidFill>
              </a:rPr>
              <a:t>ISO 37001:2016.</a:t>
            </a:r>
          </a:p>
        </p:txBody>
      </p:sp>
      <p:sp>
        <p:nvSpPr>
          <p:cNvPr id="16" name="CuadroTexto 24">
            <a:extLst>
              <a:ext uri="{FF2B5EF4-FFF2-40B4-BE49-F238E27FC236}">
                <a16:creationId xmlns:a16="http://schemas.microsoft.com/office/drawing/2014/main" id="{BC248EE7-D285-4EB2-8CEC-05F593179FFC}"/>
              </a:ext>
            </a:extLst>
          </p:cNvPr>
          <p:cNvSpPr txBox="1"/>
          <p:nvPr/>
        </p:nvSpPr>
        <p:spPr>
          <a:xfrm>
            <a:off x="6095997" y="1700883"/>
            <a:ext cx="5309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400" b="1" dirty="0"/>
              <a:t>¿Qué es la NTP ISO 37001:2017?</a:t>
            </a:r>
          </a:p>
        </p:txBody>
      </p:sp>
      <p:sp>
        <p:nvSpPr>
          <p:cNvPr id="17" name="7 Rectángulo">
            <a:extLst>
              <a:ext uri="{FF2B5EF4-FFF2-40B4-BE49-F238E27FC236}">
                <a16:creationId xmlns:a16="http://schemas.microsoft.com/office/drawing/2014/main" id="{23628667-1BC1-4BDA-976D-031E3E846583}"/>
              </a:ext>
            </a:extLst>
          </p:cNvPr>
          <p:cNvSpPr/>
          <p:nvPr/>
        </p:nvSpPr>
        <p:spPr>
          <a:xfrm>
            <a:off x="6216398" y="2747321"/>
            <a:ext cx="506875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AR" dirty="0">
                <a:ea typeface="Open Sans Condensed Light" pitchFamily="34" charset="0"/>
                <a:cs typeface="Open Sans Condensed Light" pitchFamily="34" charset="0"/>
              </a:rPr>
              <a:t>Establece los </a:t>
            </a:r>
            <a:r>
              <a:rPr lang="es-AR" b="1" dirty="0">
                <a:solidFill>
                  <a:srgbClr val="FF0000"/>
                </a:solidFill>
                <a:ea typeface="Open Sans Condensed Light" pitchFamily="34" charset="0"/>
                <a:cs typeface="Open Sans Condensed Light" pitchFamily="34" charset="0"/>
              </a:rPr>
              <a:t>requisitos</a:t>
            </a:r>
            <a:r>
              <a:rPr lang="es-AR" dirty="0">
                <a:ea typeface="Open Sans Condensed Light" pitchFamily="34" charset="0"/>
                <a:cs typeface="Open Sans Condensed Light" pitchFamily="34" charset="0"/>
              </a:rPr>
              <a:t> de un sistema de gestión para combatir el soborno.</a:t>
            </a:r>
          </a:p>
          <a:p>
            <a:pPr algn="just"/>
            <a:r>
              <a:rPr lang="es-AR" dirty="0">
                <a:ea typeface="Open Sans Condensed Light" pitchFamily="34" charset="0"/>
                <a:cs typeface="Open Sans Condensed Light" pitchFamily="34" charset="0"/>
              </a:rPr>
              <a:t>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AR" dirty="0">
                <a:ea typeface="Open Sans Condensed Light" pitchFamily="34" charset="0"/>
                <a:cs typeface="Open Sans Condensed Light" pitchFamily="34" charset="0"/>
              </a:rPr>
              <a:t>Diseñada para ayudar a una organización a </a:t>
            </a:r>
            <a:r>
              <a:rPr lang="es-AR" b="1" dirty="0">
                <a:solidFill>
                  <a:srgbClr val="FF0000"/>
                </a:solidFill>
                <a:ea typeface="Open Sans Condensed Light" pitchFamily="34" charset="0"/>
                <a:cs typeface="Open Sans Condensed Light" pitchFamily="34" charset="0"/>
              </a:rPr>
              <a:t>establecer, implementar, mantener, revisar y mejorar</a:t>
            </a:r>
            <a:r>
              <a:rPr lang="es-AR" dirty="0">
                <a:ea typeface="Open Sans Condensed Light" pitchFamily="34" charset="0"/>
                <a:cs typeface="Open Sans Condensed Light" pitchFamily="34" charset="0"/>
              </a:rPr>
              <a:t> un sistema de </a:t>
            </a:r>
            <a:r>
              <a:rPr lang="es-ES" dirty="0">
                <a:ea typeface="Open Sans Condensed Light" pitchFamily="34" charset="0"/>
                <a:cs typeface="Open Sans Condensed Light" pitchFamily="34" charset="0"/>
              </a:rPr>
              <a:t>gestión antisoborno.</a:t>
            </a:r>
          </a:p>
          <a:p>
            <a:pPr algn="just"/>
            <a:endParaRPr lang="es-ES" dirty="0">
              <a:ea typeface="Open Sans Condensed Light" pitchFamily="34" charset="0"/>
              <a:cs typeface="Open Sans Condensed Light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AR" dirty="0">
                <a:ea typeface="Open Sans Condensed Light" pitchFamily="34" charset="0"/>
                <a:cs typeface="Open Sans Condensed Light" pitchFamily="34" charset="0"/>
              </a:rPr>
              <a:t>Incluye una serie de medidas y controles que una organización debe de implementar, las cuales representan las </a:t>
            </a:r>
            <a:r>
              <a:rPr lang="es-AR" b="1" dirty="0">
                <a:solidFill>
                  <a:srgbClr val="FF0000"/>
                </a:solidFill>
                <a:ea typeface="Open Sans Condensed Light" pitchFamily="34" charset="0"/>
                <a:cs typeface="Open Sans Condensed Light" pitchFamily="34" charset="0"/>
              </a:rPr>
              <a:t>buenas prácticas globales contra el soborno.</a:t>
            </a:r>
          </a:p>
        </p:txBody>
      </p:sp>
      <p:sp>
        <p:nvSpPr>
          <p:cNvPr id="18" name="CuadroTexto 24">
            <a:extLst>
              <a:ext uri="{FF2B5EF4-FFF2-40B4-BE49-F238E27FC236}">
                <a16:creationId xmlns:a16="http://schemas.microsoft.com/office/drawing/2014/main" id="{F1784B15-1728-4C3F-BB69-2C7A031CFA0E}"/>
              </a:ext>
            </a:extLst>
          </p:cNvPr>
          <p:cNvSpPr txBox="1"/>
          <p:nvPr/>
        </p:nvSpPr>
        <p:spPr>
          <a:xfrm>
            <a:off x="786441" y="1700884"/>
            <a:ext cx="53095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400" b="1" dirty="0"/>
              <a:t>¿Qué es el Sistema de Gestión Antisoborno?</a:t>
            </a:r>
          </a:p>
        </p:txBody>
      </p:sp>
      <p:cxnSp>
        <p:nvCxnSpPr>
          <p:cNvPr id="19" name="38 Conector recto">
            <a:extLst>
              <a:ext uri="{FF2B5EF4-FFF2-40B4-BE49-F238E27FC236}">
                <a16:creationId xmlns:a16="http://schemas.microsoft.com/office/drawing/2014/main" id="{8AB5D7E3-57E2-4BE8-AC55-63748FD41968}"/>
              </a:ext>
            </a:extLst>
          </p:cNvPr>
          <p:cNvCxnSpPr>
            <a:cxnSpLocks/>
          </p:cNvCxnSpPr>
          <p:nvPr/>
        </p:nvCxnSpPr>
        <p:spPr>
          <a:xfrm flipV="1">
            <a:off x="6092946" y="1540735"/>
            <a:ext cx="0" cy="434590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 descr="Resultado de imagen para ntp iso 37001">
            <a:extLst>
              <a:ext uri="{FF2B5EF4-FFF2-40B4-BE49-F238E27FC236}">
                <a16:creationId xmlns:a16="http://schemas.microsoft.com/office/drawing/2014/main" id="{58458A7B-C103-4933-92A6-16B5229BF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34" y="5886642"/>
            <a:ext cx="1044214" cy="694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51048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4 Imagen">
            <a:extLst>
              <a:ext uri="{FF2B5EF4-FFF2-40B4-BE49-F238E27FC236}">
                <a16:creationId xmlns:a16="http://schemas.microsoft.com/office/drawing/2014/main" id="{E8A30F9B-EE0D-4E0B-A0B8-4C0E721447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92" y="1242377"/>
            <a:ext cx="1055421" cy="7028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5" name="Conector recto 4"/>
          <p:cNvCxnSpPr/>
          <p:nvPr/>
        </p:nvCxnSpPr>
        <p:spPr>
          <a:xfrm>
            <a:off x="866775" y="1076325"/>
            <a:ext cx="104870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/>
          <p:cNvSpPr txBox="1"/>
          <p:nvPr/>
        </p:nvSpPr>
        <p:spPr>
          <a:xfrm>
            <a:off x="866775" y="352425"/>
            <a:ext cx="10487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dirty="0">
                <a:solidFill>
                  <a:srgbClr val="FF0000"/>
                </a:solidFill>
              </a:rPr>
              <a:t>¿Qué es un soborno? / Política Antisoborno del MIMP</a:t>
            </a:r>
          </a:p>
        </p:txBody>
      </p:sp>
      <p:sp>
        <p:nvSpPr>
          <p:cNvPr id="15" name="9 Rectángulo">
            <a:extLst>
              <a:ext uri="{FF2B5EF4-FFF2-40B4-BE49-F238E27FC236}">
                <a16:creationId xmlns:a16="http://schemas.microsoft.com/office/drawing/2014/main" id="{5C65B997-1313-4AB3-813A-46A3EC8E789A}"/>
              </a:ext>
            </a:extLst>
          </p:cNvPr>
          <p:cNvSpPr/>
          <p:nvPr/>
        </p:nvSpPr>
        <p:spPr>
          <a:xfrm>
            <a:off x="1054230" y="2022817"/>
            <a:ext cx="500171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>
                <a:solidFill>
                  <a:srgbClr val="FF0000"/>
                </a:solidFill>
              </a:rPr>
              <a:t>Oferta, promesa, entrega, aceptación o solicitud</a:t>
            </a:r>
            <a:r>
              <a:rPr lang="es-ES" dirty="0"/>
              <a:t> de una ventaja indebida de cualquier valor (que puede ser de </a:t>
            </a:r>
            <a:r>
              <a:rPr lang="es-ES" b="1" dirty="0">
                <a:solidFill>
                  <a:srgbClr val="FF0000"/>
                </a:solidFill>
              </a:rPr>
              <a:t>naturaleza financiera o no financiera</a:t>
            </a:r>
            <a:r>
              <a:rPr lang="es-ES" dirty="0"/>
              <a:t>), directamente o indirectamente, e independiente de su ubicación, </a:t>
            </a:r>
            <a:r>
              <a:rPr lang="es-ES" b="1" dirty="0">
                <a:solidFill>
                  <a:srgbClr val="FF0000"/>
                </a:solidFill>
              </a:rPr>
              <a:t>en violación de la ley aplicable</a:t>
            </a:r>
            <a:r>
              <a:rPr lang="es-ES" dirty="0"/>
              <a:t>, como incentivo o recompensa para que un </a:t>
            </a:r>
            <a:r>
              <a:rPr lang="es-ES" b="1" dirty="0">
                <a:solidFill>
                  <a:srgbClr val="FF0000"/>
                </a:solidFill>
              </a:rPr>
              <a:t>servidor/a civil </a:t>
            </a:r>
            <a:r>
              <a:rPr lang="es-ES" dirty="0"/>
              <a:t>independientemente de su régimen de contratación </a:t>
            </a:r>
            <a:r>
              <a:rPr lang="es-ES" b="1" dirty="0">
                <a:solidFill>
                  <a:srgbClr val="FF0000"/>
                </a:solidFill>
              </a:rPr>
              <a:t>actúe o deje de actuar en relación con el desempeño de sus obligaciones.</a:t>
            </a:r>
          </a:p>
        </p:txBody>
      </p:sp>
      <p:sp>
        <p:nvSpPr>
          <p:cNvPr id="16" name="CuadroTexto 24">
            <a:extLst>
              <a:ext uri="{FF2B5EF4-FFF2-40B4-BE49-F238E27FC236}">
                <a16:creationId xmlns:a16="http://schemas.microsoft.com/office/drawing/2014/main" id="{BC248EE7-D285-4EB2-8CEC-05F593179FFC}"/>
              </a:ext>
            </a:extLst>
          </p:cNvPr>
          <p:cNvSpPr txBox="1"/>
          <p:nvPr/>
        </p:nvSpPr>
        <p:spPr>
          <a:xfrm>
            <a:off x="6092946" y="1531860"/>
            <a:ext cx="530955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400" b="1" dirty="0"/>
              <a:t>Política Antisoborno del MIMP 2023</a:t>
            </a:r>
          </a:p>
          <a:p>
            <a:pPr algn="ctr"/>
            <a:r>
              <a:rPr lang="es-AR" sz="1400" b="1" dirty="0">
                <a:solidFill>
                  <a:srgbClr val="0070C0"/>
                </a:solidFill>
                <a:hlinkClick r:id="rId4"/>
              </a:rPr>
              <a:t>https://www.gob.pe/institucion/mimp/normas-legales/4509522-279-2023-mimp</a:t>
            </a:r>
            <a:endParaRPr lang="es-AR" sz="1400" b="1" dirty="0">
              <a:solidFill>
                <a:srgbClr val="0070C0"/>
              </a:solidFill>
            </a:endParaRPr>
          </a:p>
          <a:p>
            <a:pPr algn="ctr"/>
            <a:endParaRPr lang="es-AR" sz="1400" b="1" dirty="0">
              <a:solidFill>
                <a:srgbClr val="0070C0"/>
              </a:solidFill>
            </a:endParaRPr>
          </a:p>
        </p:txBody>
      </p:sp>
      <p:sp>
        <p:nvSpPr>
          <p:cNvPr id="17" name="7 Rectángulo">
            <a:extLst>
              <a:ext uri="{FF2B5EF4-FFF2-40B4-BE49-F238E27FC236}">
                <a16:creationId xmlns:a16="http://schemas.microsoft.com/office/drawing/2014/main" id="{23628667-1BC1-4BDA-976D-031E3E846583}"/>
              </a:ext>
            </a:extLst>
          </p:cNvPr>
          <p:cNvSpPr/>
          <p:nvPr/>
        </p:nvSpPr>
        <p:spPr>
          <a:xfrm>
            <a:off x="6143652" y="2448142"/>
            <a:ext cx="506875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MX" b="1" dirty="0">
                <a:solidFill>
                  <a:srgbClr val="FF0000"/>
                </a:solidFill>
                <a:ea typeface="Open Sans Condensed Light" pitchFamily="34" charset="0"/>
                <a:cs typeface="Open Sans Condensed Light" pitchFamily="34" charset="0"/>
              </a:rPr>
              <a:t>Prohibir </a:t>
            </a:r>
            <a:r>
              <a:rPr lang="es-MX" dirty="0">
                <a:ea typeface="Open Sans Condensed Light" pitchFamily="34" charset="0"/>
                <a:cs typeface="Open Sans Condensed Light" pitchFamily="34" charset="0"/>
              </a:rPr>
              <a:t>estrictamente la práctica, promoción o tolerancia de </a:t>
            </a:r>
            <a:r>
              <a:rPr lang="es-MX" b="1" dirty="0">
                <a:solidFill>
                  <a:srgbClr val="FF0000"/>
                </a:solidFill>
                <a:ea typeface="Open Sans Condensed Light" pitchFamily="34" charset="0"/>
                <a:cs typeface="Open Sans Condensed Light" pitchFamily="34" charset="0"/>
              </a:rPr>
              <a:t>actos de corrupción y soborno </a:t>
            </a:r>
            <a:r>
              <a:rPr lang="es-MX" dirty="0">
                <a:ea typeface="Open Sans Condensed Light" pitchFamily="34" charset="0"/>
                <a:cs typeface="Open Sans Condensed Light" pitchFamily="34" charset="0"/>
              </a:rPr>
              <a:t>directa o indirectamente, en beneficio propio o de cualquier otra parte.</a:t>
            </a:r>
          </a:p>
          <a:p>
            <a:pPr algn="just"/>
            <a:r>
              <a:rPr lang="es-AR" dirty="0">
                <a:ea typeface="Open Sans Condensed Light" pitchFamily="34" charset="0"/>
                <a:cs typeface="Open Sans Condensed Light" pitchFamily="34" charset="0"/>
              </a:rPr>
              <a:t>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MX" b="1" dirty="0">
                <a:solidFill>
                  <a:srgbClr val="FF0000"/>
                </a:solidFill>
                <a:ea typeface="Open Sans Condensed Light" pitchFamily="34" charset="0"/>
                <a:cs typeface="Open Sans Condensed Light" pitchFamily="34" charset="0"/>
              </a:rPr>
              <a:t>Luchar</a:t>
            </a:r>
            <a:r>
              <a:rPr lang="es-MX" dirty="0">
                <a:ea typeface="Open Sans Condensed Light" pitchFamily="34" charset="0"/>
                <a:cs typeface="Open Sans Condensed Light" pitchFamily="34" charset="0"/>
              </a:rPr>
              <a:t> contra el soborno en todas sus formas y desarrollar estrategia y acciones concretas referentes a este tema.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es-MX" b="1" dirty="0">
              <a:solidFill>
                <a:srgbClr val="FF0000"/>
              </a:solidFill>
              <a:ea typeface="Open Sans Condensed Light" pitchFamily="34" charset="0"/>
              <a:cs typeface="Open Sans Condensed Light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MX" b="1" dirty="0">
                <a:solidFill>
                  <a:srgbClr val="FF0000"/>
                </a:solidFill>
                <a:ea typeface="Open Sans Condensed Light" pitchFamily="34" charset="0"/>
                <a:cs typeface="Open Sans Condensed Light" pitchFamily="34" charset="0"/>
              </a:rPr>
              <a:t>Prohibir</a:t>
            </a:r>
            <a:r>
              <a:rPr lang="es-MX" dirty="0">
                <a:solidFill>
                  <a:srgbClr val="FF0000"/>
                </a:solidFill>
                <a:ea typeface="Open Sans Condensed Light" pitchFamily="34" charset="0"/>
                <a:cs typeface="Open Sans Condensed Light" pitchFamily="34" charset="0"/>
              </a:rPr>
              <a:t> </a:t>
            </a:r>
            <a:r>
              <a:rPr lang="es-MX" dirty="0">
                <a:ea typeface="Open Sans Condensed Light" pitchFamily="34" charset="0"/>
                <a:cs typeface="Open Sans Condensed Light" pitchFamily="34" charset="0"/>
              </a:rPr>
              <a:t>la obtención de ventajas indebidas, teniendo una tolerancia cero hacia la aceptación de </a:t>
            </a:r>
            <a:r>
              <a:rPr lang="es-MX" b="1" dirty="0">
                <a:solidFill>
                  <a:srgbClr val="FF0000"/>
                </a:solidFill>
                <a:ea typeface="Open Sans Condensed Light" pitchFamily="34" charset="0"/>
                <a:cs typeface="Open Sans Condensed Light" pitchFamily="34" charset="0"/>
              </a:rPr>
              <a:t>regalos, obsequios, cortesías y otros beneficios.</a:t>
            </a:r>
            <a:endParaRPr lang="es-ES" b="1" dirty="0">
              <a:solidFill>
                <a:srgbClr val="FF0000"/>
              </a:solidFill>
              <a:ea typeface="Open Sans Condensed Light" pitchFamily="34" charset="0"/>
              <a:cs typeface="Open Sans Condensed Light" pitchFamily="34" charset="0"/>
            </a:endParaRPr>
          </a:p>
        </p:txBody>
      </p:sp>
      <p:cxnSp>
        <p:nvCxnSpPr>
          <p:cNvPr id="19" name="38 Conector recto">
            <a:extLst>
              <a:ext uri="{FF2B5EF4-FFF2-40B4-BE49-F238E27FC236}">
                <a16:creationId xmlns:a16="http://schemas.microsoft.com/office/drawing/2014/main" id="{8AB5D7E3-57E2-4BE8-AC55-63748FD41968}"/>
              </a:ext>
            </a:extLst>
          </p:cNvPr>
          <p:cNvCxnSpPr>
            <a:cxnSpLocks/>
          </p:cNvCxnSpPr>
          <p:nvPr/>
        </p:nvCxnSpPr>
        <p:spPr>
          <a:xfrm flipV="1">
            <a:off x="6092946" y="1540735"/>
            <a:ext cx="0" cy="434590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 descr="Resultado de imagen para ntp iso 37001">
            <a:extLst>
              <a:ext uri="{FF2B5EF4-FFF2-40B4-BE49-F238E27FC236}">
                <a16:creationId xmlns:a16="http://schemas.microsoft.com/office/drawing/2014/main" id="{58458A7B-C103-4933-92A6-16B5229BF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34" y="5886642"/>
            <a:ext cx="1044214" cy="694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FC951B5-69CF-4174-A3BC-9EAA9B4DE642}"/>
              </a:ext>
            </a:extLst>
          </p:cNvPr>
          <p:cNvSpPr txBox="1"/>
          <p:nvPr/>
        </p:nvSpPr>
        <p:spPr>
          <a:xfrm>
            <a:off x="1308548" y="4757783"/>
            <a:ext cx="44284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000" b="1" dirty="0">
                <a:solidFill>
                  <a:srgbClr val="0070C0"/>
                </a:solidFill>
              </a:rPr>
              <a:t>RECHAZAR – COMUNICAR - DENUNCIAR</a:t>
            </a:r>
          </a:p>
        </p:txBody>
      </p:sp>
      <p:pic>
        <p:nvPicPr>
          <p:cNvPr id="14" name="3 Imagen" descr="Resultado de imagen para RECHAZAR">
            <a:extLst>
              <a:ext uri="{FF2B5EF4-FFF2-40B4-BE49-F238E27FC236}">
                <a16:creationId xmlns:a16="http://schemas.microsoft.com/office/drawing/2014/main" id="{9E0A67DD-D826-4186-93AB-6D31F73DF377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128" y="5157893"/>
            <a:ext cx="798767" cy="706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3 Imagen" descr="Resultado de imagen para COMUNICAR">
            <a:extLst>
              <a:ext uri="{FF2B5EF4-FFF2-40B4-BE49-F238E27FC236}">
                <a16:creationId xmlns:a16="http://schemas.microsoft.com/office/drawing/2014/main" id="{2D824B6B-D5EB-44AD-A754-67B352FBEB9C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036" y="5157893"/>
            <a:ext cx="971525" cy="677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9D4B5B9C-CA7C-4527-B927-FCF2A5505A8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82553" y="5200968"/>
            <a:ext cx="619873" cy="619873"/>
          </a:xfrm>
          <a:prstGeom prst="rect">
            <a:avLst/>
          </a:prstGeom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A43C34F5-4D58-4945-81A0-5C52C44FF8CD}"/>
              </a:ext>
            </a:extLst>
          </p:cNvPr>
          <p:cNvSpPr txBox="1"/>
          <p:nvPr/>
        </p:nvSpPr>
        <p:spPr>
          <a:xfrm>
            <a:off x="2777445" y="1540735"/>
            <a:ext cx="131070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b="1" dirty="0"/>
              <a:t>Soborno</a:t>
            </a:r>
            <a:endParaRPr lang="es-PE" sz="2400" dirty="0"/>
          </a:p>
        </p:txBody>
      </p:sp>
    </p:spTree>
    <p:extLst>
      <p:ext uri="{BB962C8B-B14F-4D97-AF65-F5344CB8AC3E}">
        <p14:creationId xmlns:p14="http://schemas.microsoft.com/office/powerpoint/2010/main" val="7266756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3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/>
          <p:cNvCxnSpPr/>
          <p:nvPr/>
        </p:nvCxnSpPr>
        <p:spPr>
          <a:xfrm>
            <a:off x="866775" y="1076325"/>
            <a:ext cx="104870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/>
          <p:cNvSpPr txBox="1"/>
          <p:nvPr/>
        </p:nvSpPr>
        <p:spPr>
          <a:xfrm>
            <a:off x="866775" y="352425"/>
            <a:ext cx="10487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dirty="0">
                <a:solidFill>
                  <a:srgbClr val="FF0000"/>
                </a:solidFill>
              </a:rPr>
              <a:t>Principales hitos de la implementación del SGA</a:t>
            </a:r>
          </a:p>
        </p:txBody>
      </p:sp>
      <p:pic>
        <p:nvPicPr>
          <p:cNvPr id="20" name="Picture 2" descr="Resultado de imagen para ntp iso 37001">
            <a:extLst>
              <a:ext uri="{FF2B5EF4-FFF2-40B4-BE49-F238E27FC236}">
                <a16:creationId xmlns:a16="http://schemas.microsoft.com/office/drawing/2014/main" id="{58458A7B-C103-4933-92A6-16B5229BF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34" y="5886642"/>
            <a:ext cx="1044214" cy="694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31 Grupo">
            <a:extLst>
              <a:ext uri="{FF2B5EF4-FFF2-40B4-BE49-F238E27FC236}">
                <a16:creationId xmlns:a16="http://schemas.microsoft.com/office/drawing/2014/main" id="{F2B62313-BD14-4F01-8D2F-0A5AD8640761}"/>
              </a:ext>
            </a:extLst>
          </p:cNvPr>
          <p:cNvGrpSpPr/>
          <p:nvPr/>
        </p:nvGrpSpPr>
        <p:grpSpPr>
          <a:xfrm>
            <a:off x="1179483" y="3321940"/>
            <a:ext cx="9578384" cy="620202"/>
            <a:chOff x="398506" y="3321940"/>
            <a:chExt cx="9578384" cy="620202"/>
          </a:xfrm>
        </p:grpSpPr>
        <p:sp>
          <p:nvSpPr>
            <p:cNvPr id="11" name="28 Pentágono">
              <a:extLst>
                <a:ext uri="{FF2B5EF4-FFF2-40B4-BE49-F238E27FC236}">
                  <a16:creationId xmlns:a16="http://schemas.microsoft.com/office/drawing/2014/main" id="{1B43746B-D23F-42F6-A0E9-116B865A9E0F}"/>
                </a:ext>
              </a:extLst>
            </p:cNvPr>
            <p:cNvSpPr/>
            <p:nvPr/>
          </p:nvSpPr>
          <p:spPr>
            <a:xfrm>
              <a:off x="8896890" y="3494190"/>
              <a:ext cx="1080000" cy="275695"/>
            </a:xfrm>
            <a:prstGeom prst="homePlat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2" name="27 Pentágono">
              <a:extLst>
                <a:ext uri="{FF2B5EF4-FFF2-40B4-BE49-F238E27FC236}">
                  <a16:creationId xmlns:a16="http://schemas.microsoft.com/office/drawing/2014/main" id="{FE7625ED-469E-4BC0-830A-F4648478FCA7}"/>
                </a:ext>
              </a:extLst>
            </p:cNvPr>
            <p:cNvSpPr/>
            <p:nvPr/>
          </p:nvSpPr>
          <p:spPr>
            <a:xfrm>
              <a:off x="7960430" y="3494193"/>
              <a:ext cx="1080000" cy="275695"/>
            </a:xfrm>
            <a:prstGeom prst="homePlate">
              <a:avLst/>
            </a:prstGeom>
            <a:solidFill>
              <a:srgbClr val="00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3" name="26 Pentágono">
              <a:extLst>
                <a:ext uri="{FF2B5EF4-FFF2-40B4-BE49-F238E27FC236}">
                  <a16:creationId xmlns:a16="http://schemas.microsoft.com/office/drawing/2014/main" id="{71A42CC5-26C0-4C79-B407-8FAD2397FC05}"/>
                </a:ext>
              </a:extLst>
            </p:cNvPr>
            <p:cNvSpPr/>
            <p:nvPr/>
          </p:nvSpPr>
          <p:spPr>
            <a:xfrm>
              <a:off x="7023940" y="3494193"/>
              <a:ext cx="1080000" cy="275695"/>
            </a:xfrm>
            <a:prstGeom prst="homePlat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4" name="25 Pentágono">
              <a:extLst>
                <a:ext uri="{FF2B5EF4-FFF2-40B4-BE49-F238E27FC236}">
                  <a16:creationId xmlns:a16="http://schemas.microsoft.com/office/drawing/2014/main" id="{B7720E4D-0EB9-497E-B191-4207CA7C096F}"/>
                </a:ext>
              </a:extLst>
            </p:cNvPr>
            <p:cNvSpPr/>
            <p:nvPr/>
          </p:nvSpPr>
          <p:spPr>
            <a:xfrm>
              <a:off x="6084828" y="3494193"/>
              <a:ext cx="1080000" cy="275695"/>
            </a:xfrm>
            <a:prstGeom prst="homePlat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1" name="24 Pentágono">
              <a:extLst>
                <a:ext uri="{FF2B5EF4-FFF2-40B4-BE49-F238E27FC236}">
                  <a16:creationId xmlns:a16="http://schemas.microsoft.com/office/drawing/2014/main" id="{717D6088-7C65-4306-AA0E-D226732021DB}"/>
                </a:ext>
              </a:extLst>
            </p:cNvPr>
            <p:cNvSpPr/>
            <p:nvPr/>
          </p:nvSpPr>
          <p:spPr>
            <a:xfrm>
              <a:off x="5151353" y="3494191"/>
              <a:ext cx="1080000" cy="275695"/>
            </a:xfrm>
            <a:prstGeom prst="homePlate">
              <a:avLst/>
            </a:prstGeom>
            <a:solidFill>
              <a:srgbClr val="33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2" name="23 Pentágono">
              <a:extLst>
                <a:ext uri="{FF2B5EF4-FFF2-40B4-BE49-F238E27FC236}">
                  <a16:creationId xmlns:a16="http://schemas.microsoft.com/office/drawing/2014/main" id="{064A605A-E0D0-4AE9-809C-203EA4365863}"/>
                </a:ext>
              </a:extLst>
            </p:cNvPr>
            <p:cNvSpPr/>
            <p:nvPr/>
          </p:nvSpPr>
          <p:spPr>
            <a:xfrm>
              <a:off x="4214308" y="3494193"/>
              <a:ext cx="1080000" cy="275695"/>
            </a:xfrm>
            <a:prstGeom prst="homePlat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3" name="22 Pentágono">
              <a:extLst>
                <a:ext uri="{FF2B5EF4-FFF2-40B4-BE49-F238E27FC236}">
                  <a16:creationId xmlns:a16="http://schemas.microsoft.com/office/drawing/2014/main" id="{8521A77B-D590-430F-A24B-B5F9149DDE21}"/>
                </a:ext>
              </a:extLst>
            </p:cNvPr>
            <p:cNvSpPr/>
            <p:nvPr/>
          </p:nvSpPr>
          <p:spPr>
            <a:xfrm>
              <a:off x="3274147" y="3494192"/>
              <a:ext cx="1080000" cy="275695"/>
            </a:xfrm>
            <a:prstGeom prst="homePlat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4" name="14 Pentágono">
              <a:extLst>
                <a:ext uri="{FF2B5EF4-FFF2-40B4-BE49-F238E27FC236}">
                  <a16:creationId xmlns:a16="http://schemas.microsoft.com/office/drawing/2014/main" id="{81AEF4E6-E638-446E-873D-162518D32FA1}"/>
                </a:ext>
              </a:extLst>
            </p:cNvPr>
            <p:cNvSpPr/>
            <p:nvPr/>
          </p:nvSpPr>
          <p:spPr>
            <a:xfrm>
              <a:off x="2342580" y="3494193"/>
              <a:ext cx="1080000" cy="275695"/>
            </a:xfrm>
            <a:prstGeom prst="homePlate">
              <a:avLst/>
            </a:prstGeom>
            <a:solidFill>
              <a:srgbClr val="00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5" name="12 Pentágono">
              <a:extLst>
                <a:ext uri="{FF2B5EF4-FFF2-40B4-BE49-F238E27FC236}">
                  <a16:creationId xmlns:a16="http://schemas.microsoft.com/office/drawing/2014/main" id="{649509DC-30F4-43CF-AEB4-157203108F36}"/>
                </a:ext>
              </a:extLst>
            </p:cNvPr>
            <p:cNvSpPr/>
            <p:nvPr/>
          </p:nvSpPr>
          <p:spPr>
            <a:xfrm>
              <a:off x="1406961" y="3494193"/>
              <a:ext cx="1080000" cy="275695"/>
            </a:xfrm>
            <a:prstGeom prst="homePlat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6" name="3 Pentágono">
              <a:extLst>
                <a:ext uri="{FF2B5EF4-FFF2-40B4-BE49-F238E27FC236}">
                  <a16:creationId xmlns:a16="http://schemas.microsoft.com/office/drawing/2014/main" id="{EFF1E6A7-20C1-412B-9669-F02CB2FF6B52}"/>
                </a:ext>
              </a:extLst>
            </p:cNvPr>
            <p:cNvSpPr/>
            <p:nvPr/>
          </p:nvSpPr>
          <p:spPr>
            <a:xfrm>
              <a:off x="994855" y="3494193"/>
              <a:ext cx="556591" cy="275695"/>
            </a:xfrm>
            <a:prstGeom prst="homePlat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7" name="2 Elipse">
              <a:extLst>
                <a:ext uri="{FF2B5EF4-FFF2-40B4-BE49-F238E27FC236}">
                  <a16:creationId xmlns:a16="http://schemas.microsoft.com/office/drawing/2014/main" id="{2BFD3422-345D-49EC-ABF9-8B3944219AEA}"/>
                </a:ext>
              </a:extLst>
            </p:cNvPr>
            <p:cNvSpPr/>
            <p:nvPr/>
          </p:nvSpPr>
          <p:spPr>
            <a:xfrm>
              <a:off x="398506" y="3321940"/>
              <a:ext cx="620202" cy="620202"/>
            </a:xfrm>
            <a:prstGeom prst="ellipse">
              <a:avLst/>
            </a:prstGeom>
            <a:solidFill>
              <a:srgbClr val="FF3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8" name="11 Elipse">
              <a:extLst>
                <a:ext uri="{FF2B5EF4-FFF2-40B4-BE49-F238E27FC236}">
                  <a16:creationId xmlns:a16="http://schemas.microsoft.com/office/drawing/2014/main" id="{DD5F9645-F4D5-45C8-A11C-E52B1281815A}"/>
                </a:ext>
              </a:extLst>
            </p:cNvPr>
            <p:cNvSpPr/>
            <p:nvPr/>
          </p:nvSpPr>
          <p:spPr>
            <a:xfrm>
              <a:off x="482326" y="3405760"/>
              <a:ext cx="452562" cy="45256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9" name="10 Elipse">
              <a:extLst>
                <a:ext uri="{FF2B5EF4-FFF2-40B4-BE49-F238E27FC236}">
                  <a16:creationId xmlns:a16="http://schemas.microsoft.com/office/drawing/2014/main" id="{4E6F5BE2-E394-4E8B-A54B-ED5540E90487}"/>
                </a:ext>
              </a:extLst>
            </p:cNvPr>
            <p:cNvSpPr/>
            <p:nvPr/>
          </p:nvSpPr>
          <p:spPr>
            <a:xfrm>
              <a:off x="510487" y="3433921"/>
              <a:ext cx="396240" cy="396240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grpSp>
        <p:nvGrpSpPr>
          <p:cNvPr id="30" name="111 Grupo">
            <a:extLst>
              <a:ext uri="{FF2B5EF4-FFF2-40B4-BE49-F238E27FC236}">
                <a16:creationId xmlns:a16="http://schemas.microsoft.com/office/drawing/2014/main" id="{410FD738-2DF0-4449-9224-5F39FE8BA4CE}"/>
              </a:ext>
            </a:extLst>
          </p:cNvPr>
          <p:cNvGrpSpPr/>
          <p:nvPr/>
        </p:nvGrpSpPr>
        <p:grpSpPr>
          <a:xfrm>
            <a:off x="1084786" y="1733106"/>
            <a:ext cx="1403947" cy="940645"/>
            <a:chOff x="1212111" y="1733106"/>
            <a:chExt cx="1403947" cy="940645"/>
          </a:xfrm>
        </p:grpSpPr>
        <p:sp>
          <p:nvSpPr>
            <p:cNvPr id="31" name="34 Proceso alternativo">
              <a:extLst>
                <a:ext uri="{FF2B5EF4-FFF2-40B4-BE49-F238E27FC236}">
                  <a16:creationId xmlns:a16="http://schemas.microsoft.com/office/drawing/2014/main" id="{BFD15DA8-9ACB-4F36-B670-F49402C7A03D}"/>
                </a:ext>
              </a:extLst>
            </p:cNvPr>
            <p:cNvSpPr/>
            <p:nvPr/>
          </p:nvSpPr>
          <p:spPr>
            <a:xfrm>
              <a:off x="1212111" y="1733106"/>
              <a:ext cx="1403947" cy="940645"/>
            </a:xfrm>
            <a:prstGeom prst="flowChartAlternateProcess">
              <a:avLst/>
            </a:prstGeom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400" b="1" dirty="0">
                <a:solidFill>
                  <a:schemeClr val="tx1"/>
                </a:solidFill>
              </a:endParaRPr>
            </a:p>
            <a:p>
              <a:pPr algn="ctr"/>
              <a:r>
                <a:rPr lang="es-ES" sz="1400" b="1" dirty="0">
                  <a:solidFill>
                    <a:schemeClr val="tx1"/>
                  </a:solidFill>
                </a:rPr>
                <a:t>Aprueba la Política Antisoborno</a:t>
              </a:r>
            </a:p>
          </p:txBody>
        </p:sp>
        <p:sp>
          <p:nvSpPr>
            <p:cNvPr id="32" name="36 Proceso alternativo">
              <a:extLst>
                <a:ext uri="{FF2B5EF4-FFF2-40B4-BE49-F238E27FC236}">
                  <a16:creationId xmlns:a16="http://schemas.microsoft.com/office/drawing/2014/main" id="{97D478AA-A56C-42B2-A41D-2965EA9CD42E}"/>
                </a:ext>
              </a:extLst>
            </p:cNvPr>
            <p:cNvSpPr/>
            <p:nvPr/>
          </p:nvSpPr>
          <p:spPr>
            <a:xfrm>
              <a:off x="1212112" y="1733107"/>
              <a:ext cx="1403946" cy="271130"/>
            </a:xfrm>
            <a:prstGeom prst="flowChartAlternateProcess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b="1" dirty="0"/>
                <a:t>05/2018</a:t>
              </a:r>
            </a:p>
          </p:txBody>
        </p:sp>
      </p:grpSp>
      <p:grpSp>
        <p:nvGrpSpPr>
          <p:cNvPr id="33" name="112 Grupo">
            <a:extLst>
              <a:ext uri="{FF2B5EF4-FFF2-40B4-BE49-F238E27FC236}">
                <a16:creationId xmlns:a16="http://schemas.microsoft.com/office/drawing/2014/main" id="{9D9FDBC7-F879-4A4A-A119-056F3E88E9CC}"/>
              </a:ext>
            </a:extLst>
          </p:cNvPr>
          <p:cNvGrpSpPr/>
          <p:nvPr/>
        </p:nvGrpSpPr>
        <p:grpSpPr>
          <a:xfrm>
            <a:off x="2892133" y="1733107"/>
            <a:ext cx="1403947" cy="940645"/>
            <a:chOff x="3088908" y="1733107"/>
            <a:chExt cx="1403947" cy="940645"/>
          </a:xfrm>
        </p:grpSpPr>
        <p:sp>
          <p:nvSpPr>
            <p:cNvPr id="34" name="57 Proceso alternativo">
              <a:extLst>
                <a:ext uri="{FF2B5EF4-FFF2-40B4-BE49-F238E27FC236}">
                  <a16:creationId xmlns:a16="http://schemas.microsoft.com/office/drawing/2014/main" id="{F8CDF9CF-BB95-416B-BF20-5EFA1AAF2DA8}"/>
                </a:ext>
              </a:extLst>
            </p:cNvPr>
            <p:cNvSpPr/>
            <p:nvPr/>
          </p:nvSpPr>
          <p:spPr>
            <a:xfrm>
              <a:off x="3088908" y="1733107"/>
              <a:ext cx="1403947" cy="940645"/>
            </a:xfrm>
            <a:prstGeom prst="flowChartAlternateProcess">
              <a:avLst/>
            </a:prstGeom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400" b="1" dirty="0">
                <a:solidFill>
                  <a:schemeClr val="tx1"/>
                </a:solidFill>
              </a:endParaRPr>
            </a:p>
            <a:p>
              <a:pPr algn="ctr"/>
              <a:r>
                <a:rPr lang="es-ES" sz="1400" b="1" dirty="0">
                  <a:solidFill>
                    <a:schemeClr val="tx1"/>
                  </a:solidFill>
                </a:rPr>
                <a:t>Modifica Manual del SGA</a:t>
              </a:r>
            </a:p>
          </p:txBody>
        </p:sp>
        <p:sp>
          <p:nvSpPr>
            <p:cNvPr id="35" name="58 Proceso alternativo">
              <a:extLst>
                <a:ext uri="{FF2B5EF4-FFF2-40B4-BE49-F238E27FC236}">
                  <a16:creationId xmlns:a16="http://schemas.microsoft.com/office/drawing/2014/main" id="{8B8A82A7-E8B9-47E0-972B-05FBC61E50DB}"/>
                </a:ext>
              </a:extLst>
            </p:cNvPr>
            <p:cNvSpPr/>
            <p:nvPr/>
          </p:nvSpPr>
          <p:spPr>
            <a:xfrm>
              <a:off x="3088909" y="1733108"/>
              <a:ext cx="1403946" cy="271130"/>
            </a:xfrm>
            <a:prstGeom prst="flowChartAlternateProcess">
              <a:avLst/>
            </a:prstGeom>
            <a:solidFill>
              <a:srgbClr val="00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b="1" dirty="0"/>
                <a:t>07/2019</a:t>
              </a:r>
            </a:p>
          </p:txBody>
        </p:sp>
      </p:grpSp>
      <p:grpSp>
        <p:nvGrpSpPr>
          <p:cNvPr id="36" name="113 Grupo">
            <a:extLst>
              <a:ext uri="{FF2B5EF4-FFF2-40B4-BE49-F238E27FC236}">
                <a16:creationId xmlns:a16="http://schemas.microsoft.com/office/drawing/2014/main" id="{4360D332-A384-46D8-AB53-D7EF8BC8F8B4}"/>
              </a:ext>
            </a:extLst>
          </p:cNvPr>
          <p:cNvGrpSpPr/>
          <p:nvPr/>
        </p:nvGrpSpPr>
        <p:grpSpPr>
          <a:xfrm>
            <a:off x="4757542" y="1733105"/>
            <a:ext cx="1403947" cy="940645"/>
            <a:chOff x="4942742" y="1733105"/>
            <a:chExt cx="1403947" cy="940645"/>
          </a:xfrm>
        </p:grpSpPr>
        <p:sp>
          <p:nvSpPr>
            <p:cNvPr id="37" name="59 Proceso alternativo">
              <a:extLst>
                <a:ext uri="{FF2B5EF4-FFF2-40B4-BE49-F238E27FC236}">
                  <a16:creationId xmlns:a16="http://schemas.microsoft.com/office/drawing/2014/main" id="{BE8C5F75-B023-42B0-A342-C8B3131CDAA6}"/>
                </a:ext>
              </a:extLst>
            </p:cNvPr>
            <p:cNvSpPr/>
            <p:nvPr/>
          </p:nvSpPr>
          <p:spPr>
            <a:xfrm>
              <a:off x="4942742" y="1733105"/>
              <a:ext cx="1403947" cy="940645"/>
            </a:xfrm>
            <a:prstGeom prst="flowChartAlternateProcess">
              <a:avLst/>
            </a:prstGeom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400" b="1" dirty="0">
                <a:solidFill>
                  <a:schemeClr val="tx1"/>
                </a:solidFill>
              </a:endParaRPr>
            </a:p>
            <a:p>
              <a:pPr algn="ctr"/>
              <a:r>
                <a:rPr lang="es-ES" sz="1400" b="1" dirty="0">
                  <a:solidFill>
                    <a:schemeClr val="tx1"/>
                  </a:solidFill>
                </a:rPr>
                <a:t>Modifica la Política Antisoborno</a:t>
              </a:r>
            </a:p>
          </p:txBody>
        </p:sp>
        <p:sp>
          <p:nvSpPr>
            <p:cNvPr id="38" name="60 Proceso alternativo">
              <a:extLst>
                <a:ext uri="{FF2B5EF4-FFF2-40B4-BE49-F238E27FC236}">
                  <a16:creationId xmlns:a16="http://schemas.microsoft.com/office/drawing/2014/main" id="{1F88AD63-973B-43DA-80F4-A40CF5BB22F9}"/>
                </a:ext>
              </a:extLst>
            </p:cNvPr>
            <p:cNvSpPr/>
            <p:nvPr/>
          </p:nvSpPr>
          <p:spPr>
            <a:xfrm>
              <a:off x="4942743" y="1733106"/>
              <a:ext cx="1403946" cy="271130"/>
            </a:xfrm>
            <a:prstGeom prst="flowChartAlternateProcess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b="1" dirty="0"/>
                <a:t>11/2019</a:t>
              </a:r>
            </a:p>
          </p:txBody>
        </p:sp>
      </p:grpSp>
      <p:grpSp>
        <p:nvGrpSpPr>
          <p:cNvPr id="39" name="114 Grupo">
            <a:extLst>
              <a:ext uri="{FF2B5EF4-FFF2-40B4-BE49-F238E27FC236}">
                <a16:creationId xmlns:a16="http://schemas.microsoft.com/office/drawing/2014/main" id="{1403263F-75EE-41B3-B62F-2BA1336E1FD5}"/>
              </a:ext>
            </a:extLst>
          </p:cNvPr>
          <p:cNvGrpSpPr/>
          <p:nvPr/>
        </p:nvGrpSpPr>
        <p:grpSpPr>
          <a:xfrm>
            <a:off x="6631273" y="1733104"/>
            <a:ext cx="1403947" cy="940645"/>
            <a:chOff x="6831156" y="1733104"/>
            <a:chExt cx="1403947" cy="940645"/>
          </a:xfrm>
        </p:grpSpPr>
        <p:sp>
          <p:nvSpPr>
            <p:cNvPr id="40" name="61 Proceso alternativo">
              <a:extLst>
                <a:ext uri="{FF2B5EF4-FFF2-40B4-BE49-F238E27FC236}">
                  <a16:creationId xmlns:a16="http://schemas.microsoft.com/office/drawing/2014/main" id="{FAEFD61A-6D52-49AD-8584-6F69CF2B666D}"/>
                </a:ext>
              </a:extLst>
            </p:cNvPr>
            <p:cNvSpPr/>
            <p:nvPr/>
          </p:nvSpPr>
          <p:spPr>
            <a:xfrm>
              <a:off x="6831156" y="1733104"/>
              <a:ext cx="1403947" cy="940645"/>
            </a:xfrm>
            <a:prstGeom prst="flowChartAlternateProcess">
              <a:avLst/>
            </a:prstGeom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400" b="1" dirty="0">
                <a:solidFill>
                  <a:schemeClr val="tx1"/>
                </a:solidFill>
              </a:endParaRPr>
            </a:p>
            <a:p>
              <a:pPr algn="ctr"/>
              <a:r>
                <a:rPr lang="es-ES" sz="1400" b="1" dirty="0">
                  <a:solidFill>
                    <a:schemeClr val="tx1"/>
                  </a:solidFill>
                </a:rPr>
                <a:t>Implementar mejoras</a:t>
              </a:r>
            </a:p>
          </p:txBody>
        </p:sp>
        <p:sp>
          <p:nvSpPr>
            <p:cNvPr id="41" name="62 Proceso alternativo">
              <a:extLst>
                <a:ext uri="{FF2B5EF4-FFF2-40B4-BE49-F238E27FC236}">
                  <a16:creationId xmlns:a16="http://schemas.microsoft.com/office/drawing/2014/main" id="{9C523B4F-869D-479C-8266-ECF83D458137}"/>
                </a:ext>
              </a:extLst>
            </p:cNvPr>
            <p:cNvSpPr/>
            <p:nvPr/>
          </p:nvSpPr>
          <p:spPr>
            <a:xfrm>
              <a:off x="6831157" y="1733105"/>
              <a:ext cx="1403946" cy="271130"/>
            </a:xfrm>
            <a:prstGeom prst="flowChartAlternateProcess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b="1" dirty="0"/>
                <a:t>2020</a:t>
              </a:r>
            </a:p>
          </p:txBody>
        </p:sp>
      </p:grpSp>
      <p:grpSp>
        <p:nvGrpSpPr>
          <p:cNvPr id="42" name="116 Grupo">
            <a:extLst>
              <a:ext uri="{FF2B5EF4-FFF2-40B4-BE49-F238E27FC236}">
                <a16:creationId xmlns:a16="http://schemas.microsoft.com/office/drawing/2014/main" id="{EBAE6701-C055-48D9-BB7F-4BE22408B438}"/>
              </a:ext>
            </a:extLst>
          </p:cNvPr>
          <p:cNvGrpSpPr/>
          <p:nvPr/>
        </p:nvGrpSpPr>
        <p:grpSpPr>
          <a:xfrm>
            <a:off x="1956514" y="4294321"/>
            <a:ext cx="1403947" cy="940645"/>
            <a:chOff x="2153289" y="4294321"/>
            <a:chExt cx="1403947" cy="940645"/>
          </a:xfrm>
        </p:grpSpPr>
        <p:sp>
          <p:nvSpPr>
            <p:cNvPr id="43" name="67 Proceso alternativo">
              <a:extLst>
                <a:ext uri="{FF2B5EF4-FFF2-40B4-BE49-F238E27FC236}">
                  <a16:creationId xmlns:a16="http://schemas.microsoft.com/office/drawing/2014/main" id="{71CB5E16-9461-40ED-B4EA-68CEEA008D9B}"/>
                </a:ext>
              </a:extLst>
            </p:cNvPr>
            <p:cNvSpPr/>
            <p:nvPr/>
          </p:nvSpPr>
          <p:spPr>
            <a:xfrm>
              <a:off x="2153289" y="4294321"/>
              <a:ext cx="1403947" cy="940645"/>
            </a:xfrm>
            <a:prstGeom prst="flowChartAlternateProcess">
              <a:avLst/>
            </a:prstGeom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400" b="1" dirty="0">
                <a:solidFill>
                  <a:schemeClr val="tx1"/>
                </a:solidFill>
              </a:endParaRPr>
            </a:p>
            <a:p>
              <a:pPr algn="ctr"/>
              <a:r>
                <a:rPr lang="es-ES" sz="1400" b="1" dirty="0">
                  <a:solidFill>
                    <a:schemeClr val="tx1"/>
                  </a:solidFill>
                </a:rPr>
                <a:t>Aprueba Manual del SGA</a:t>
              </a:r>
            </a:p>
          </p:txBody>
        </p:sp>
        <p:sp>
          <p:nvSpPr>
            <p:cNvPr id="44" name="68 Proceso alternativo">
              <a:extLst>
                <a:ext uri="{FF2B5EF4-FFF2-40B4-BE49-F238E27FC236}">
                  <a16:creationId xmlns:a16="http://schemas.microsoft.com/office/drawing/2014/main" id="{1C3C5D84-5981-43B9-9169-37AE78CB39AA}"/>
                </a:ext>
              </a:extLst>
            </p:cNvPr>
            <p:cNvSpPr/>
            <p:nvPr/>
          </p:nvSpPr>
          <p:spPr>
            <a:xfrm>
              <a:off x="2153290" y="4294322"/>
              <a:ext cx="1403946" cy="271130"/>
            </a:xfrm>
            <a:prstGeom prst="flowChartAlternateProcess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b="1" dirty="0"/>
                <a:t>02/2019</a:t>
              </a:r>
            </a:p>
          </p:txBody>
        </p:sp>
      </p:grpSp>
      <p:grpSp>
        <p:nvGrpSpPr>
          <p:cNvPr id="45" name="117 Grupo">
            <a:extLst>
              <a:ext uri="{FF2B5EF4-FFF2-40B4-BE49-F238E27FC236}">
                <a16:creationId xmlns:a16="http://schemas.microsoft.com/office/drawing/2014/main" id="{53B99323-CEC7-4750-B320-D127944E2A9C}"/>
              </a:ext>
            </a:extLst>
          </p:cNvPr>
          <p:cNvGrpSpPr/>
          <p:nvPr/>
        </p:nvGrpSpPr>
        <p:grpSpPr>
          <a:xfrm>
            <a:off x="3823699" y="4294317"/>
            <a:ext cx="1403947" cy="940645"/>
            <a:chOff x="4020474" y="4294317"/>
            <a:chExt cx="1403947" cy="940645"/>
          </a:xfrm>
        </p:grpSpPr>
        <p:sp>
          <p:nvSpPr>
            <p:cNvPr id="46" name="69 Proceso alternativo">
              <a:extLst>
                <a:ext uri="{FF2B5EF4-FFF2-40B4-BE49-F238E27FC236}">
                  <a16:creationId xmlns:a16="http://schemas.microsoft.com/office/drawing/2014/main" id="{43DB421E-64BB-451B-B0A1-0138AE442A0E}"/>
                </a:ext>
              </a:extLst>
            </p:cNvPr>
            <p:cNvSpPr/>
            <p:nvPr/>
          </p:nvSpPr>
          <p:spPr>
            <a:xfrm>
              <a:off x="4020474" y="4294317"/>
              <a:ext cx="1403947" cy="940645"/>
            </a:xfrm>
            <a:prstGeom prst="flowChartAlternateProcess">
              <a:avLst/>
            </a:prstGeom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400" b="1" dirty="0">
                <a:solidFill>
                  <a:schemeClr val="tx1"/>
                </a:solidFill>
              </a:endParaRPr>
            </a:p>
            <a:p>
              <a:pPr algn="ctr"/>
              <a:r>
                <a:rPr lang="es-ES" sz="1400" b="1" dirty="0">
                  <a:solidFill>
                    <a:schemeClr val="tx1"/>
                  </a:solidFill>
                </a:rPr>
                <a:t>Auditoria Interna</a:t>
              </a:r>
            </a:p>
          </p:txBody>
        </p:sp>
        <p:sp>
          <p:nvSpPr>
            <p:cNvPr id="47" name="70 Proceso alternativo">
              <a:extLst>
                <a:ext uri="{FF2B5EF4-FFF2-40B4-BE49-F238E27FC236}">
                  <a16:creationId xmlns:a16="http://schemas.microsoft.com/office/drawing/2014/main" id="{DA5DA856-5336-4736-B677-9109F9FBE778}"/>
                </a:ext>
              </a:extLst>
            </p:cNvPr>
            <p:cNvSpPr/>
            <p:nvPr/>
          </p:nvSpPr>
          <p:spPr>
            <a:xfrm>
              <a:off x="4020475" y="4294318"/>
              <a:ext cx="1403946" cy="271130"/>
            </a:xfrm>
            <a:prstGeom prst="flowChartAlternateProcess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b="1" dirty="0"/>
                <a:t>10/2019</a:t>
              </a:r>
            </a:p>
          </p:txBody>
        </p:sp>
      </p:grpSp>
      <p:grpSp>
        <p:nvGrpSpPr>
          <p:cNvPr id="48" name="118 Grupo">
            <a:extLst>
              <a:ext uri="{FF2B5EF4-FFF2-40B4-BE49-F238E27FC236}">
                <a16:creationId xmlns:a16="http://schemas.microsoft.com/office/drawing/2014/main" id="{373CD9C5-E3F2-48E5-B6B2-2C909813EB23}"/>
              </a:ext>
            </a:extLst>
          </p:cNvPr>
          <p:cNvGrpSpPr/>
          <p:nvPr/>
        </p:nvGrpSpPr>
        <p:grpSpPr>
          <a:xfrm>
            <a:off x="5700906" y="4294318"/>
            <a:ext cx="1403947" cy="940645"/>
            <a:chOff x="5897681" y="4294318"/>
            <a:chExt cx="1403947" cy="940645"/>
          </a:xfrm>
        </p:grpSpPr>
        <p:sp>
          <p:nvSpPr>
            <p:cNvPr id="49" name="71 Proceso alternativo">
              <a:extLst>
                <a:ext uri="{FF2B5EF4-FFF2-40B4-BE49-F238E27FC236}">
                  <a16:creationId xmlns:a16="http://schemas.microsoft.com/office/drawing/2014/main" id="{4CD4CCE2-68F9-44EC-8243-8642673907C5}"/>
                </a:ext>
              </a:extLst>
            </p:cNvPr>
            <p:cNvSpPr/>
            <p:nvPr/>
          </p:nvSpPr>
          <p:spPr>
            <a:xfrm>
              <a:off x="5897681" y="4294318"/>
              <a:ext cx="1403947" cy="940645"/>
            </a:xfrm>
            <a:prstGeom prst="flowChartAlternateProcess">
              <a:avLst/>
            </a:prstGeom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400" b="1" dirty="0">
                <a:solidFill>
                  <a:schemeClr val="tx1"/>
                </a:solidFill>
              </a:endParaRPr>
            </a:p>
            <a:p>
              <a:pPr algn="ctr"/>
              <a:r>
                <a:rPr lang="es-ES" sz="1400" b="1" dirty="0">
                  <a:solidFill>
                    <a:schemeClr val="tx1"/>
                  </a:solidFill>
                </a:rPr>
                <a:t>Certifica el SGA del MIMP</a:t>
              </a:r>
            </a:p>
          </p:txBody>
        </p:sp>
        <p:sp>
          <p:nvSpPr>
            <p:cNvPr id="50" name="72 Proceso alternativo">
              <a:extLst>
                <a:ext uri="{FF2B5EF4-FFF2-40B4-BE49-F238E27FC236}">
                  <a16:creationId xmlns:a16="http://schemas.microsoft.com/office/drawing/2014/main" id="{24F5AA72-90C2-447D-BFD6-7BBF180ECA40}"/>
                </a:ext>
              </a:extLst>
            </p:cNvPr>
            <p:cNvSpPr/>
            <p:nvPr/>
          </p:nvSpPr>
          <p:spPr>
            <a:xfrm>
              <a:off x="5897682" y="4294319"/>
              <a:ext cx="1403946" cy="271130"/>
            </a:xfrm>
            <a:prstGeom prst="flowChartAlternateProcess">
              <a:avLst/>
            </a:prstGeom>
            <a:solidFill>
              <a:srgbClr val="33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b="1" dirty="0"/>
                <a:t>11/2019</a:t>
              </a:r>
            </a:p>
          </p:txBody>
        </p:sp>
      </p:grpSp>
      <p:grpSp>
        <p:nvGrpSpPr>
          <p:cNvPr id="51" name="119 Grupo">
            <a:extLst>
              <a:ext uri="{FF2B5EF4-FFF2-40B4-BE49-F238E27FC236}">
                <a16:creationId xmlns:a16="http://schemas.microsoft.com/office/drawing/2014/main" id="{36EE1584-5641-422F-9386-3A9B563090AC}"/>
              </a:ext>
            </a:extLst>
          </p:cNvPr>
          <p:cNvGrpSpPr/>
          <p:nvPr/>
        </p:nvGrpSpPr>
        <p:grpSpPr>
          <a:xfrm>
            <a:off x="7572151" y="4294319"/>
            <a:ext cx="1403947" cy="940645"/>
            <a:chOff x="7792076" y="4294319"/>
            <a:chExt cx="1403947" cy="940645"/>
          </a:xfrm>
        </p:grpSpPr>
        <p:sp>
          <p:nvSpPr>
            <p:cNvPr id="52" name="73 Proceso alternativo">
              <a:extLst>
                <a:ext uri="{FF2B5EF4-FFF2-40B4-BE49-F238E27FC236}">
                  <a16:creationId xmlns:a16="http://schemas.microsoft.com/office/drawing/2014/main" id="{94FD6C04-E0A6-408C-B56D-0186D8BA2FF8}"/>
                </a:ext>
              </a:extLst>
            </p:cNvPr>
            <p:cNvSpPr/>
            <p:nvPr/>
          </p:nvSpPr>
          <p:spPr>
            <a:xfrm>
              <a:off x="7792076" y="4294319"/>
              <a:ext cx="1403947" cy="940645"/>
            </a:xfrm>
            <a:prstGeom prst="flowChartAlternateProcess">
              <a:avLst/>
            </a:prstGeom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400" b="1" dirty="0">
                <a:solidFill>
                  <a:schemeClr val="tx1"/>
                </a:solidFill>
              </a:endParaRPr>
            </a:p>
            <a:p>
              <a:pPr algn="ctr"/>
              <a:r>
                <a:rPr lang="es-ES" sz="1400" b="1" dirty="0">
                  <a:solidFill>
                    <a:schemeClr val="tx1"/>
                  </a:solidFill>
                </a:rPr>
                <a:t>Auditoria Interna</a:t>
              </a:r>
            </a:p>
          </p:txBody>
        </p:sp>
        <p:sp>
          <p:nvSpPr>
            <p:cNvPr id="53" name="74 Proceso alternativo">
              <a:extLst>
                <a:ext uri="{FF2B5EF4-FFF2-40B4-BE49-F238E27FC236}">
                  <a16:creationId xmlns:a16="http://schemas.microsoft.com/office/drawing/2014/main" id="{A2AFAA35-A68A-4C71-A61E-B91A726EF2AD}"/>
                </a:ext>
              </a:extLst>
            </p:cNvPr>
            <p:cNvSpPr/>
            <p:nvPr/>
          </p:nvSpPr>
          <p:spPr>
            <a:xfrm>
              <a:off x="7792077" y="4294320"/>
              <a:ext cx="1403946" cy="271130"/>
            </a:xfrm>
            <a:prstGeom prst="flowChartAlternateProcess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b="1" dirty="0"/>
                <a:t>03/2021</a:t>
              </a:r>
            </a:p>
          </p:txBody>
        </p:sp>
      </p:grpSp>
      <p:grpSp>
        <p:nvGrpSpPr>
          <p:cNvPr id="54" name="120 Grupo">
            <a:extLst>
              <a:ext uri="{FF2B5EF4-FFF2-40B4-BE49-F238E27FC236}">
                <a16:creationId xmlns:a16="http://schemas.microsoft.com/office/drawing/2014/main" id="{2359BFE3-9FE5-425D-8E42-671AEEB48476}"/>
              </a:ext>
            </a:extLst>
          </p:cNvPr>
          <p:cNvGrpSpPr/>
          <p:nvPr/>
        </p:nvGrpSpPr>
        <p:grpSpPr>
          <a:xfrm>
            <a:off x="9446443" y="4294320"/>
            <a:ext cx="1403947" cy="940645"/>
            <a:chOff x="9643218" y="4294320"/>
            <a:chExt cx="1403947" cy="940645"/>
          </a:xfrm>
        </p:grpSpPr>
        <p:sp>
          <p:nvSpPr>
            <p:cNvPr id="55" name="75 Proceso alternativo">
              <a:extLst>
                <a:ext uri="{FF2B5EF4-FFF2-40B4-BE49-F238E27FC236}">
                  <a16:creationId xmlns:a16="http://schemas.microsoft.com/office/drawing/2014/main" id="{BF082C78-0E77-46F5-97DB-4E81B4E06E69}"/>
                </a:ext>
              </a:extLst>
            </p:cNvPr>
            <p:cNvSpPr/>
            <p:nvPr/>
          </p:nvSpPr>
          <p:spPr>
            <a:xfrm>
              <a:off x="9643218" y="4294320"/>
              <a:ext cx="1403947" cy="940645"/>
            </a:xfrm>
            <a:prstGeom prst="flowChartAlternateProcess">
              <a:avLst/>
            </a:prstGeom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400" b="1" dirty="0">
                <a:solidFill>
                  <a:schemeClr val="tx1"/>
                </a:solidFill>
              </a:endParaRPr>
            </a:p>
            <a:p>
              <a:pPr algn="ctr"/>
              <a:r>
                <a:rPr lang="es-ES" sz="1400" b="1" dirty="0">
                  <a:solidFill>
                    <a:schemeClr val="tx1"/>
                  </a:solidFill>
                </a:rPr>
                <a:t>Implementar mejoras</a:t>
              </a:r>
            </a:p>
          </p:txBody>
        </p:sp>
        <p:sp>
          <p:nvSpPr>
            <p:cNvPr id="56" name="76 Proceso alternativo">
              <a:extLst>
                <a:ext uri="{FF2B5EF4-FFF2-40B4-BE49-F238E27FC236}">
                  <a16:creationId xmlns:a16="http://schemas.microsoft.com/office/drawing/2014/main" id="{0B560892-6163-4180-BFE8-6F260784A57B}"/>
                </a:ext>
              </a:extLst>
            </p:cNvPr>
            <p:cNvSpPr/>
            <p:nvPr/>
          </p:nvSpPr>
          <p:spPr>
            <a:xfrm>
              <a:off x="9643219" y="4294321"/>
              <a:ext cx="1403946" cy="271130"/>
            </a:xfrm>
            <a:prstGeom prst="flowChartAlternateProcess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b="1" dirty="0"/>
                <a:t>2021</a:t>
              </a:r>
            </a:p>
          </p:txBody>
        </p:sp>
      </p:grpSp>
      <p:cxnSp>
        <p:nvCxnSpPr>
          <p:cNvPr id="57" name="77 Conector recto de flecha">
            <a:extLst>
              <a:ext uri="{FF2B5EF4-FFF2-40B4-BE49-F238E27FC236}">
                <a16:creationId xmlns:a16="http://schemas.microsoft.com/office/drawing/2014/main" id="{86AF0F61-8B8C-4653-AF11-21F786B80FD1}"/>
              </a:ext>
            </a:extLst>
          </p:cNvPr>
          <p:cNvCxnSpPr>
            <a:stCxn id="31" idx="2"/>
          </p:cNvCxnSpPr>
          <p:nvPr/>
        </p:nvCxnSpPr>
        <p:spPr>
          <a:xfrm>
            <a:off x="1786760" y="2673751"/>
            <a:ext cx="12925" cy="82044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80 Conector recto de flecha">
            <a:extLst>
              <a:ext uri="{FF2B5EF4-FFF2-40B4-BE49-F238E27FC236}">
                <a16:creationId xmlns:a16="http://schemas.microsoft.com/office/drawing/2014/main" id="{3C45D168-3A81-4364-BE15-32CD4AC40EB2}"/>
              </a:ext>
            </a:extLst>
          </p:cNvPr>
          <p:cNvCxnSpPr>
            <a:stCxn id="34" idx="2"/>
            <a:endCxn id="24" idx="0"/>
          </p:cNvCxnSpPr>
          <p:nvPr/>
        </p:nvCxnSpPr>
        <p:spPr>
          <a:xfrm>
            <a:off x="3594107" y="2673752"/>
            <a:ext cx="526" cy="82044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84 Conector recto de flecha">
            <a:extLst>
              <a:ext uri="{FF2B5EF4-FFF2-40B4-BE49-F238E27FC236}">
                <a16:creationId xmlns:a16="http://schemas.microsoft.com/office/drawing/2014/main" id="{370B3493-8683-44F2-B578-684458A82CB6}"/>
              </a:ext>
            </a:extLst>
          </p:cNvPr>
          <p:cNvCxnSpPr>
            <a:stCxn id="37" idx="2"/>
            <a:endCxn id="22" idx="0"/>
          </p:cNvCxnSpPr>
          <p:nvPr/>
        </p:nvCxnSpPr>
        <p:spPr>
          <a:xfrm>
            <a:off x="5459516" y="2673750"/>
            <a:ext cx="6845" cy="82044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86 Conector recto de flecha">
            <a:extLst>
              <a:ext uri="{FF2B5EF4-FFF2-40B4-BE49-F238E27FC236}">
                <a16:creationId xmlns:a16="http://schemas.microsoft.com/office/drawing/2014/main" id="{3B14A236-EF73-47CE-858F-4010150E5DB4}"/>
              </a:ext>
            </a:extLst>
          </p:cNvPr>
          <p:cNvCxnSpPr>
            <a:stCxn id="40" idx="2"/>
            <a:endCxn id="14" idx="0"/>
          </p:cNvCxnSpPr>
          <p:nvPr/>
        </p:nvCxnSpPr>
        <p:spPr>
          <a:xfrm>
            <a:off x="7333247" y="2673749"/>
            <a:ext cx="3634" cy="82044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89 Conector recto de flecha">
            <a:extLst>
              <a:ext uri="{FF2B5EF4-FFF2-40B4-BE49-F238E27FC236}">
                <a16:creationId xmlns:a16="http://schemas.microsoft.com/office/drawing/2014/main" id="{0B4674A3-62AA-4821-8C4B-5435394A2544}"/>
              </a:ext>
            </a:extLst>
          </p:cNvPr>
          <p:cNvCxnSpPr>
            <a:stCxn id="68" idx="2"/>
            <a:endCxn id="12" idx="0"/>
          </p:cNvCxnSpPr>
          <p:nvPr/>
        </p:nvCxnSpPr>
        <p:spPr>
          <a:xfrm flipH="1">
            <a:off x="9212483" y="2673753"/>
            <a:ext cx="161" cy="82044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91 Conector recto de flecha">
            <a:extLst>
              <a:ext uri="{FF2B5EF4-FFF2-40B4-BE49-F238E27FC236}">
                <a16:creationId xmlns:a16="http://schemas.microsoft.com/office/drawing/2014/main" id="{5C7DDFDD-938A-4EBB-A0CD-36E6E92FD196}"/>
              </a:ext>
            </a:extLst>
          </p:cNvPr>
          <p:cNvCxnSpPr>
            <a:stCxn id="43" idx="0"/>
            <a:endCxn id="25" idx="2"/>
          </p:cNvCxnSpPr>
          <p:nvPr/>
        </p:nvCxnSpPr>
        <p:spPr>
          <a:xfrm flipV="1">
            <a:off x="2658488" y="3769888"/>
            <a:ext cx="526" cy="52443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94 Conector recto de flecha">
            <a:extLst>
              <a:ext uri="{FF2B5EF4-FFF2-40B4-BE49-F238E27FC236}">
                <a16:creationId xmlns:a16="http://schemas.microsoft.com/office/drawing/2014/main" id="{50152AC5-8199-4DCB-9FDB-50B140DD96B7}"/>
              </a:ext>
            </a:extLst>
          </p:cNvPr>
          <p:cNvCxnSpPr>
            <a:stCxn id="46" idx="0"/>
            <a:endCxn id="23" idx="2"/>
          </p:cNvCxnSpPr>
          <p:nvPr/>
        </p:nvCxnSpPr>
        <p:spPr>
          <a:xfrm flipV="1">
            <a:off x="4525673" y="3769887"/>
            <a:ext cx="527" cy="52443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97 Conector recto de flecha">
            <a:extLst>
              <a:ext uri="{FF2B5EF4-FFF2-40B4-BE49-F238E27FC236}">
                <a16:creationId xmlns:a16="http://schemas.microsoft.com/office/drawing/2014/main" id="{D64CD68B-CE47-4A60-9A7A-6A84C260BB2A}"/>
              </a:ext>
            </a:extLst>
          </p:cNvPr>
          <p:cNvCxnSpPr>
            <a:stCxn id="49" idx="0"/>
            <a:endCxn id="21" idx="2"/>
          </p:cNvCxnSpPr>
          <p:nvPr/>
        </p:nvCxnSpPr>
        <p:spPr>
          <a:xfrm flipV="1">
            <a:off x="6402880" y="3769886"/>
            <a:ext cx="526" cy="52443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100 Conector recto de flecha">
            <a:extLst>
              <a:ext uri="{FF2B5EF4-FFF2-40B4-BE49-F238E27FC236}">
                <a16:creationId xmlns:a16="http://schemas.microsoft.com/office/drawing/2014/main" id="{E9511DE4-50B4-46D4-897C-D4397C8FEA7F}"/>
              </a:ext>
            </a:extLst>
          </p:cNvPr>
          <p:cNvCxnSpPr>
            <a:stCxn id="53" idx="0"/>
            <a:endCxn id="13" idx="2"/>
          </p:cNvCxnSpPr>
          <p:nvPr/>
        </p:nvCxnSpPr>
        <p:spPr>
          <a:xfrm flipV="1">
            <a:off x="8274125" y="3769888"/>
            <a:ext cx="1868" cy="52443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103 Conector recto de flecha">
            <a:extLst>
              <a:ext uri="{FF2B5EF4-FFF2-40B4-BE49-F238E27FC236}">
                <a16:creationId xmlns:a16="http://schemas.microsoft.com/office/drawing/2014/main" id="{E27F425D-7B3C-447E-9370-41EC12221DF5}"/>
              </a:ext>
            </a:extLst>
          </p:cNvPr>
          <p:cNvCxnSpPr>
            <a:stCxn id="56" idx="0"/>
            <a:endCxn id="11" idx="2"/>
          </p:cNvCxnSpPr>
          <p:nvPr/>
        </p:nvCxnSpPr>
        <p:spPr>
          <a:xfrm flipV="1">
            <a:off x="10148417" y="3769885"/>
            <a:ext cx="526" cy="52443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7" name="65 Grupo">
            <a:extLst>
              <a:ext uri="{FF2B5EF4-FFF2-40B4-BE49-F238E27FC236}">
                <a16:creationId xmlns:a16="http://schemas.microsoft.com/office/drawing/2014/main" id="{BF1CC758-C537-4DAD-88DD-B42F879543D5}"/>
              </a:ext>
            </a:extLst>
          </p:cNvPr>
          <p:cNvGrpSpPr/>
          <p:nvPr/>
        </p:nvGrpSpPr>
        <p:grpSpPr>
          <a:xfrm>
            <a:off x="8510670" y="1733108"/>
            <a:ext cx="1403947" cy="940645"/>
            <a:chOff x="6831156" y="1733104"/>
            <a:chExt cx="1403947" cy="940645"/>
          </a:xfrm>
        </p:grpSpPr>
        <p:sp>
          <p:nvSpPr>
            <p:cNvPr id="68" name="66 Proceso alternativo">
              <a:extLst>
                <a:ext uri="{FF2B5EF4-FFF2-40B4-BE49-F238E27FC236}">
                  <a16:creationId xmlns:a16="http://schemas.microsoft.com/office/drawing/2014/main" id="{3EF1CA9B-D763-4FB6-B07B-D8B31C715FC2}"/>
                </a:ext>
              </a:extLst>
            </p:cNvPr>
            <p:cNvSpPr/>
            <p:nvPr/>
          </p:nvSpPr>
          <p:spPr>
            <a:xfrm>
              <a:off x="6831156" y="1733104"/>
              <a:ext cx="1403947" cy="940645"/>
            </a:xfrm>
            <a:prstGeom prst="flowChartAlternateProcess">
              <a:avLst/>
            </a:prstGeom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400" b="1" dirty="0">
                <a:solidFill>
                  <a:schemeClr val="tx1"/>
                </a:solidFill>
              </a:endParaRPr>
            </a:p>
            <a:p>
              <a:pPr algn="ctr"/>
              <a:r>
                <a:rPr lang="es-ES" sz="1400" b="1" dirty="0">
                  <a:solidFill>
                    <a:schemeClr val="tx1"/>
                  </a:solidFill>
                </a:rPr>
                <a:t>Auditoría de Seguimiento</a:t>
              </a:r>
            </a:p>
          </p:txBody>
        </p:sp>
        <p:sp>
          <p:nvSpPr>
            <p:cNvPr id="69" name="78 Proceso alternativo">
              <a:extLst>
                <a:ext uri="{FF2B5EF4-FFF2-40B4-BE49-F238E27FC236}">
                  <a16:creationId xmlns:a16="http://schemas.microsoft.com/office/drawing/2014/main" id="{EB0E7C94-18A4-4A1E-B050-2338A811C0E3}"/>
                </a:ext>
              </a:extLst>
            </p:cNvPr>
            <p:cNvSpPr/>
            <p:nvPr/>
          </p:nvSpPr>
          <p:spPr>
            <a:xfrm>
              <a:off x="6831157" y="1733105"/>
              <a:ext cx="1403946" cy="271130"/>
            </a:xfrm>
            <a:prstGeom prst="flowChartAlternateProcess">
              <a:avLst/>
            </a:prstGeom>
            <a:solidFill>
              <a:srgbClr val="00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b="1" dirty="0"/>
                <a:t>04-2021</a:t>
              </a:r>
            </a:p>
          </p:txBody>
        </p:sp>
      </p:grpSp>
      <p:pic>
        <p:nvPicPr>
          <p:cNvPr id="70" name="Picture 2">
            <a:extLst>
              <a:ext uri="{FF2B5EF4-FFF2-40B4-BE49-F238E27FC236}">
                <a16:creationId xmlns:a16="http://schemas.microsoft.com/office/drawing/2014/main" id="{3D78DB88-3525-456A-B9B0-0E7FF0115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5636" y="3149020"/>
            <a:ext cx="1169409" cy="966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">
            <a:extLst>
              <a:ext uri="{FF2B5EF4-FFF2-40B4-BE49-F238E27FC236}">
                <a16:creationId xmlns:a16="http://schemas.microsoft.com/office/drawing/2014/main" id="{02B6B5DC-D21F-4D14-ADC1-49DBC1F29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75" y="5298658"/>
            <a:ext cx="584705" cy="48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2">
            <a:extLst>
              <a:ext uri="{FF2B5EF4-FFF2-40B4-BE49-F238E27FC236}">
                <a16:creationId xmlns:a16="http://schemas.microsoft.com/office/drawing/2014/main" id="{CECF5067-1DD7-4D0B-95B6-3E2492C4A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154" y="1264221"/>
            <a:ext cx="584705" cy="48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5161202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3935257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/>
          <p:cNvCxnSpPr/>
          <p:nvPr/>
        </p:nvCxnSpPr>
        <p:spPr>
          <a:xfrm>
            <a:off x="866775" y="1076325"/>
            <a:ext cx="104870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/>
          <p:cNvSpPr txBox="1"/>
          <p:nvPr/>
        </p:nvSpPr>
        <p:spPr>
          <a:xfrm>
            <a:off x="536992" y="317753"/>
            <a:ext cx="10487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600" dirty="0">
                <a:solidFill>
                  <a:srgbClr val="FF0000"/>
                </a:solidFill>
              </a:rPr>
              <a:t>Ética en la función pública 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866775" y="1498172"/>
            <a:ext cx="507682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2800" i="1" dirty="0">
                <a:solidFill>
                  <a:srgbClr val="0000CC"/>
                </a:solidFill>
                <a:latin typeface="Calibri" panose="020F0502020204030204"/>
              </a:rPr>
              <a:t>¿Qué es la función pública?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PE" sz="2800" i="1" dirty="0">
              <a:solidFill>
                <a:srgbClr val="0000CC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PE" sz="2800" i="1" dirty="0">
              <a:solidFill>
                <a:srgbClr val="0000CC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2800" i="1" dirty="0">
                <a:solidFill>
                  <a:srgbClr val="0000CC"/>
                </a:solidFill>
                <a:latin typeface="Calibri" panose="020F0502020204030204"/>
              </a:rPr>
              <a:t>¿Qué logramos con la función pública?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PE" sz="2800" i="1" dirty="0">
              <a:solidFill>
                <a:srgbClr val="0000CC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PE" sz="2800" i="1" dirty="0">
              <a:solidFill>
                <a:srgbClr val="0000CC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2800" i="1" dirty="0">
                <a:solidFill>
                  <a:srgbClr val="0000CC"/>
                </a:solidFill>
                <a:latin typeface="Calibri" panose="020F0502020204030204"/>
              </a:rPr>
              <a:t>¿Qué es la ética pública?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PE" sz="2800" dirty="0">
              <a:solidFill>
                <a:srgbClr val="0000CC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PE" sz="24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PE" sz="2400" dirty="0"/>
          </a:p>
        </p:txBody>
      </p:sp>
      <p:sp>
        <p:nvSpPr>
          <p:cNvPr id="10" name="Marcador de contenido 2"/>
          <p:cNvSpPr txBox="1">
            <a:spLocks/>
          </p:cNvSpPr>
          <p:nvPr/>
        </p:nvSpPr>
        <p:spPr>
          <a:xfrm>
            <a:off x="6248400" y="1600200"/>
            <a:ext cx="5181600" cy="4351338"/>
          </a:xfrm>
          <a:prstGeom prst="rect">
            <a:avLst/>
          </a:prstGeom>
        </p:spPr>
        <p:txBody>
          <a:bodyPr/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br>
              <a:rPr lang="es-ES" dirty="0"/>
            </a:br>
            <a:br>
              <a:rPr lang="es-ES" dirty="0"/>
            </a:br>
            <a:r>
              <a:rPr lang="es-ES" dirty="0"/>
              <a:t>.</a:t>
            </a:r>
            <a:endParaRPr lang="es-PE" dirty="0"/>
          </a:p>
        </p:txBody>
      </p:sp>
      <p:pic>
        <p:nvPicPr>
          <p:cNvPr id="1028" name="Picture 4" descr="Interrogante persona 3-d hombre, Gráficos 3d por computadora, texto, otros  png | PNGWing">
            <a:extLst>
              <a:ext uri="{FF2B5EF4-FFF2-40B4-BE49-F238E27FC236}">
                <a16:creationId xmlns:a16="http://schemas.microsoft.com/office/drawing/2014/main" id="{DEF952C3-60FB-44EF-AB63-EDDE8F469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498172"/>
            <a:ext cx="5028380" cy="415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527927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/>
          <p:cNvCxnSpPr/>
          <p:nvPr/>
        </p:nvCxnSpPr>
        <p:spPr>
          <a:xfrm>
            <a:off x="866775" y="1076325"/>
            <a:ext cx="104870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/>
          <p:cNvSpPr txBox="1"/>
          <p:nvPr/>
        </p:nvSpPr>
        <p:spPr>
          <a:xfrm>
            <a:off x="536992" y="317753"/>
            <a:ext cx="10487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Ética en la </a:t>
            </a:r>
            <a:r>
              <a:rPr lang="es-PE" sz="3600" dirty="0">
                <a:solidFill>
                  <a:srgbClr val="FF0000"/>
                </a:solidFill>
                <a:latin typeface="Calibri" panose="020F0502020204030204"/>
              </a:rPr>
              <a:t>función</a:t>
            </a:r>
            <a:r>
              <a:rPr kumimoji="0" lang="es-PE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pública </a:t>
            </a:r>
          </a:p>
        </p:txBody>
      </p:sp>
      <p:sp>
        <p:nvSpPr>
          <p:cNvPr id="10" name="Marcador de contenido 2"/>
          <p:cNvSpPr txBox="1">
            <a:spLocks/>
          </p:cNvSpPr>
          <p:nvPr/>
        </p:nvSpPr>
        <p:spPr>
          <a:xfrm>
            <a:off x="6248400" y="1600200"/>
            <a:ext cx="5181600" cy="4351338"/>
          </a:xfrm>
          <a:prstGeom prst="rect">
            <a:avLst/>
          </a:prstGeom>
        </p:spPr>
        <p:txBody>
          <a:bodyPr/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anose="05000000000000000000" pitchFamily="2" charset="2"/>
              <a:buNone/>
              <a:tabLst/>
              <a:defRPr/>
            </a:pPr>
            <a:b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es-PE" sz="28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6F1D1AFF-B149-428B-86A0-D3737A51AF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8688073"/>
              </p:ext>
            </p:extLst>
          </p:nvPr>
        </p:nvGraphicFramePr>
        <p:xfrm>
          <a:off x="866774" y="1253330"/>
          <a:ext cx="10563226" cy="4528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2" descr="Participación Y Atención Al Ciudadano - Hospital Universitario de Neiva">
            <a:extLst>
              <a:ext uri="{FF2B5EF4-FFF2-40B4-BE49-F238E27FC236}">
                <a16:creationId xmlns:a16="http://schemas.microsoft.com/office/drawing/2014/main" id="{94668889-14AD-406F-8910-E4316163B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423" y="2216080"/>
            <a:ext cx="1255152" cy="1150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78CCF54C-DCA3-45A4-90E5-1A4E02F975E2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9857" t="21247" r="44446" b="11889"/>
          <a:stretch/>
        </p:blipFill>
        <p:spPr>
          <a:xfrm>
            <a:off x="5528932" y="3655882"/>
            <a:ext cx="1134135" cy="1455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268746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cto 5"/>
          <p:cNvCxnSpPr/>
          <p:nvPr/>
        </p:nvCxnSpPr>
        <p:spPr>
          <a:xfrm>
            <a:off x="866775" y="1076325"/>
            <a:ext cx="104870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/>
          <p:cNvSpPr txBox="1"/>
          <p:nvPr/>
        </p:nvSpPr>
        <p:spPr>
          <a:xfrm>
            <a:off x="866775" y="352425"/>
            <a:ext cx="10487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600" dirty="0">
                <a:solidFill>
                  <a:srgbClr val="FF0000"/>
                </a:solidFill>
              </a:rPr>
              <a:t>Código de Ética del servidor y servidora del MIMP* </a:t>
            </a: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44410C0D-025D-4EAA-A7FF-A2BE364B89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8547038"/>
              </p:ext>
            </p:extLst>
          </p:nvPr>
        </p:nvGraphicFramePr>
        <p:xfrm>
          <a:off x="464695" y="863845"/>
          <a:ext cx="11227633" cy="5506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464695" y="6179127"/>
            <a:ext cx="4730760" cy="374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/>
              <a:t>* R.M N° 216-2018-MIMP</a:t>
            </a:r>
          </a:p>
        </p:txBody>
      </p:sp>
    </p:spTree>
    <p:extLst>
      <p:ext uri="{BB962C8B-B14F-4D97-AF65-F5344CB8AC3E}">
        <p14:creationId xmlns:p14="http://schemas.microsoft.com/office/powerpoint/2010/main" val="4218813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/>
          <p:cNvCxnSpPr/>
          <p:nvPr/>
        </p:nvCxnSpPr>
        <p:spPr>
          <a:xfrm>
            <a:off x="852487" y="1121296"/>
            <a:ext cx="104870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/>
          <p:cNvSpPr txBox="1"/>
          <p:nvPr/>
        </p:nvSpPr>
        <p:spPr>
          <a:xfrm>
            <a:off x="492021" y="359241"/>
            <a:ext cx="104870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4000" dirty="0">
                <a:solidFill>
                  <a:srgbClr val="FF0000"/>
                </a:solidFill>
                <a:latin typeface="Calibri" panose="020F0502020204030204"/>
              </a:rPr>
              <a:t>Integridad Pública</a:t>
            </a:r>
            <a:endParaRPr kumimoji="0" lang="es-PE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0" name="Marcador de contenido 2"/>
          <p:cNvSpPr txBox="1">
            <a:spLocks/>
          </p:cNvSpPr>
          <p:nvPr/>
        </p:nvSpPr>
        <p:spPr>
          <a:xfrm>
            <a:off x="5351030" y="1330037"/>
            <a:ext cx="5902038" cy="4782796"/>
          </a:xfrm>
          <a:prstGeom prst="rect">
            <a:avLst/>
          </a:prstGeom>
        </p:spPr>
        <p:txBody>
          <a:bodyPr/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anose="05000000000000000000" pitchFamily="2" charset="2"/>
              <a:buNone/>
              <a:tabLst/>
              <a:defRPr/>
            </a:pPr>
            <a:b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es-PE" sz="28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136073" y="1925781"/>
            <a:ext cx="417021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b="1" dirty="0">
                <a:solidFill>
                  <a:srgbClr val="0000CC"/>
                </a:solidFill>
              </a:rPr>
              <a:t>INTEGRIDAD: </a:t>
            </a:r>
          </a:p>
          <a:p>
            <a:pPr algn="just"/>
            <a:endParaRPr lang="es-PE" b="1" dirty="0">
              <a:solidFill>
                <a:srgbClr val="0000CC"/>
              </a:solidFill>
            </a:endParaRPr>
          </a:p>
          <a:p>
            <a:pPr algn="just"/>
            <a:r>
              <a:rPr lang="es-PE" dirty="0">
                <a:solidFill>
                  <a:srgbClr val="0000CC"/>
                </a:solidFill>
              </a:rPr>
              <a:t>Es la actuación coherente con valores, principios y normas, que promueve y protege el desempeño ético de la función pública, de modo que los poderes y recursos confiados al Estado se dispongan hacia los fines que se destinaron, asegurando que el servicio público a la ciudadanía esté orientado al interés general y a la generación de valor público.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1136073" y="5651166"/>
            <a:ext cx="3505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/>
              <a:t>Directiva N° 02-2021-PCM/SIP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7854845" y="1618944"/>
            <a:ext cx="3897443" cy="3799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b="1" dirty="0"/>
              <a:t>Modelo de integridad </a:t>
            </a:r>
          </a:p>
          <a:p>
            <a:r>
              <a:rPr lang="es-PE" sz="2000" dirty="0"/>
              <a:t>Componentes </a:t>
            </a:r>
          </a:p>
          <a:p>
            <a:pPr marL="342900" indent="-342900">
              <a:buAutoNum type="arabicPeriod"/>
            </a:pPr>
            <a:r>
              <a:rPr lang="es-PE" sz="2000" dirty="0"/>
              <a:t>Compromiso de Alta Dirección</a:t>
            </a:r>
          </a:p>
          <a:p>
            <a:pPr marL="342900" indent="-342900">
              <a:buAutoNum type="arabicPeriod"/>
            </a:pPr>
            <a:r>
              <a:rPr lang="es-PE" sz="2000" dirty="0"/>
              <a:t>Gestión de Riesgos</a:t>
            </a:r>
          </a:p>
          <a:p>
            <a:pPr marL="342900" indent="-342900">
              <a:buAutoNum type="arabicPeriod"/>
            </a:pPr>
            <a:r>
              <a:rPr lang="es-PE" sz="2000" dirty="0"/>
              <a:t>Políticas de integridad</a:t>
            </a:r>
          </a:p>
          <a:p>
            <a:pPr marL="342900" indent="-342900">
              <a:buAutoNum type="arabicPeriod"/>
            </a:pPr>
            <a:r>
              <a:rPr lang="es-PE" sz="2000" dirty="0"/>
              <a:t>Transparencia</a:t>
            </a:r>
          </a:p>
          <a:p>
            <a:pPr marL="342900" indent="-342900">
              <a:buAutoNum type="arabicPeriod"/>
            </a:pPr>
            <a:r>
              <a:rPr lang="es-PE" sz="2000" dirty="0"/>
              <a:t>Controles</a:t>
            </a:r>
          </a:p>
          <a:p>
            <a:pPr marL="342900" indent="-342900">
              <a:buAutoNum type="arabicPeriod"/>
            </a:pPr>
            <a:r>
              <a:rPr lang="es-PE" sz="2000" dirty="0"/>
              <a:t>Comunicación y capacitación</a:t>
            </a:r>
          </a:p>
          <a:p>
            <a:pPr marL="342900" indent="-342900">
              <a:buAutoNum type="arabicPeriod"/>
            </a:pPr>
            <a:r>
              <a:rPr lang="es-PE" sz="2000" dirty="0"/>
              <a:t>Canal de denuncias</a:t>
            </a:r>
          </a:p>
          <a:p>
            <a:pPr marL="342900" indent="-342900">
              <a:buAutoNum type="arabicPeriod"/>
            </a:pPr>
            <a:r>
              <a:rPr lang="es-PE" sz="2000" dirty="0"/>
              <a:t>Supervisión y monitoreo</a:t>
            </a:r>
          </a:p>
          <a:p>
            <a:pPr marL="342900" indent="-342900">
              <a:buAutoNum type="arabicPeriod"/>
            </a:pPr>
            <a:r>
              <a:rPr lang="es-PE" sz="2000" dirty="0"/>
              <a:t>Encargado del modelo</a:t>
            </a:r>
          </a:p>
          <a:p>
            <a:endParaRPr lang="es-PE" dirty="0"/>
          </a:p>
        </p:txBody>
      </p:sp>
      <p:sp>
        <p:nvSpPr>
          <p:cNvPr id="13" name="CuadroTexto 12"/>
          <p:cNvSpPr txBox="1"/>
          <p:nvPr/>
        </p:nvSpPr>
        <p:spPr>
          <a:xfrm>
            <a:off x="7376865" y="5651166"/>
            <a:ext cx="36021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>
                <a:solidFill>
                  <a:srgbClr val="0000CC"/>
                </a:solidFill>
              </a:rPr>
              <a:t>D.S N° 044-2018-PCM</a:t>
            </a:r>
            <a:endParaRPr lang="es-PE" sz="1400" dirty="0"/>
          </a:p>
        </p:txBody>
      </p:sp>
      <p:pic>
        <p:nvPicPr>
          <p:cNvPr id="12" name="Picture 2" descr="Imágenes de Integridad | Vectores, fotos de stock y PSD gratuitos">
            <a:extLst>
              <a:ext uri="{FF2B5EF4-FFF2-40B4-BE49-F238E27FC236}">
                <a16:creationId xmlns:a16="http://schemas.microsoft.com/office/drawing/2014/main" id="{D28A3203-DBD3-4F5A-B8F3-E18462B19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583" y="2256995"/>
            <a:ext cx="2308710" cy="2476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0973119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1218" y="891598"/>
            <a:ext cx="10515600" cy="1325563"/>
          </a:xfrm>
        </p:spPr>
        <p:txBody>
          <a:bodyPr/>
          <a:lstStyle/>
          <a:p>
            <a:pPr algn="ctr"/>
            <a:r>
              <a:rPr lang="es-PE" sz="3200" dirty="0">
                <a:solidFill>
                  <a:srgbClr val="FF0000"/>
                </a:solidFill>
              </a:rPr>
              <a:t>Integridad en el Ministerio de la Mujer y Poblaciones Vulnerables </a:t>
            </a:r>
            <a:r>
              <a:rPr lang="es-PE" sz="2400" dirty="0"/>
              <a:t> </a:t>
            </a:r>
            <a:br>
              <a:rPr lang="es-PE" sz="2400" dirty="0"/>
            </a:br>
            <a:endParaRPr lang="es-PE" sz="3200" dirty="0"/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51435083"/>
              </p:ext>
            </p:extLst>
          </p:nvPr>
        </p:nvGraphicFramePr>
        <p:xfrm>
          <a:off x="6415791" y="1918740"/>
          <a:ext cx="4841028" cy="4047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ángulo 3"/>
          <p:cNvSpPr/>
          <p:nvPr/>
        </p:nvSpPr>
        <p:spPr>
          <a:xfrm>
            <a:off x="741217" y="1964201"/>
            <a:ext cx="477289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PE" dirty="0">
                <a:solidFill>
                  <a:srgbClr val="0000CC"/>
                </a:solidFill>
              </a:rPr>
              <a:t>-D.S N° 092-2017-PCM, Política Nacional de Integridad y Lucha contra la corrupción.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PE" dirty="0">
                <a:solidFill>
                  <a:srgbClr val="0000CC"/>
                </a:solidFill>
              </a:rPr>
              <a:t>D.S N° 044-2018-PCM, </a:t>
            </a:r>
            <a:r>
              <a:rPr lang="es-MX" dirty="0">
                <a:solidFill>
                  <a:srgbClr val="0000CC"/>
                </a:solidFill>
              </a:rPr>
              <a:t>Plan Nacional de Integridad y Lucha contra la Corrupción 2018-2021.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MX" dirty="0">
                <a:solidFill>
                  <a:srgbClr val="0000CC"/>
                </a:solidFill>
              </a:rPr>
              <a:t>Directiva N° 001-2019-PCM/SIP, Lineamientos para la Implementación de la Función de Integridad en las entidades de la Administración Pública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MX" dirty="0">
                <a:solidFill>
                  <a:srgbClr val="0000CC"/>
                </a:solidFill>
              </a:rPr>
              <a:t>R.M N° 264-2019-MIMP, conforma la Unidad Funcional de Integridad Institucional</a:t>
            </a:r>
          </a:p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280173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7891" y="2440564"/>
            <a:ext cx="2824164" cy="2824164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5708070" y="1992178"/>
            <a:ext cx="537902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PE" dirty="0">
              <a:solidFill>
                <a:srgbClr val="0070C0"/>
              </a:solidFill>
            </a:endParaRPr>
          </a:p>
          <a:p>
            <a:pPr algn="just"/>
            <a:r>
              <a:rPr lang="es-PE" dirty="0">
                <a:solidFill>
                  <a:srgbClr val="0000CC"/>
                </a:solidFill>
              </a:rPr>
              <a:t>El MIMP mediante R.S.G </a:t>
            </a:r>
            <a:r>
              <a:rPr lang="es-PE" dirty="0" err="1">
                <a:solidFill>
                  <a:srgbClr val="0000CC"/>
                </a:solidFill>
              </a:rPr>
              <a:t>N°</a:t>
            </a:r>
            <a:r>
              <a:rPr lang="es-PE" dirty="0">
                <a:solidFill>
                  <a:srgbClr val="0000CC"/>
                </a:solidFill>
              </a:rPr>
              <a:t> 006-2023-MIMP/SG aprobó </a:t>
            </a:r>
            <a:r>
              <a:rPr lang="es-MX" dirty="0">
                <a:solidFill>
                  <a:srgbClr val="0000CC"/>
                </a:solidFill>
              </a:rPr>
              <a:t>el </a:t>
            </a:r>
            <a:r>
              <a:rPr lang="es-MX" b="1" dirty="0">
                <a:solidFill>
                  <a:srgbClr val="0000CC"/>
                </a:solidFill>
              </a:rPr>
              <a:t>Programa de Integridad 2023 Unidad Ejecutora 001: Administración Nivel Central del Ministerio de la Mujer y Poblaciones Vulnerables.</a:t>
            </a:r>
          </a:p>
          <a:p>
            <a:pPr algn="just"/>
            <a:endParaRPr lang="es-PE" dirty="0">
              <a:solidFill>
                <a:srgbClr val="0000CC"/>
              </a:solidFill>
            </a:endParaRPr>
          </a:p>
          <a:p>
            <a:pPr algn="just"/>
            <a:r>
              <a:rPr lang="es-PE" b="1" dirty="0">
                <a:solidFill>
                  <a:srgbClr val="0000CC"/>
                </a:solidFill>
              </a:rPr>
              <a:t>OBJETIVO: </a:t>
            </a:r>
          </a:p>
          <a:p>
            <a:pPr algn="just"/>
            <a:endParaRPr lang="es-PE" b="1" dirty="0">
              <a:solidFill>
                <a:srgbClr val="0000CC"/>
              </a:solidFill>
            </a:endParaRPr>
          </a:p>
          <a:p>
            <a:pPr algn="just"/>
            <a:r>
              <a:rPr lang="es-MX" dirty="0">
                <a:solidFill>
                  <a:srgbClr val="0000CC"/>
                </a:solidFill>
              </a:rPr>
              <a:t>Establecer las acciones que aseguren una correcta implementación del Modelo de Integridad en la Unidad Ejecutora 001: Administración Nivel Central del MIMP -</a:t>
            </a:r>
          </a:p>
          <a:p>
            <a:pPr algn="just"/>
            <a:r>
              <a:rPr lang="es-MX" dirty="0">
                <a:solidFill>
                  <a:srgbClr val="0000CC"/>
                </a:solidFill>
              </a:rPr>
              <a:t>2023, a efecto de fortalecer la capacidad preventiva de la entidad frente a la corrupción y promover una cultura de integridad.</a:t>
            </a:r>
          </a:p>
          <a:p>
            <a:endParaRPr lang="es-PE" dirty="0">
              <a:solidFill>
                <a:srgbClr val="0070C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717961" y="817418"/>
            <a:ext cx="90747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200" dirty="0">
                <a:solidFill>
                  <a:srgbClr val="FF0000"/>
                </a:solidFill>
                <a:latin typeface="+mj-lt"/>
              </a:rPr>
              <a:t>Integridad en el Ministerio de la Mujer y Poblaciones Vulnerables</a:t>
            </a:r>
            <a:endParaRPr lang="es-PE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43550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854994" y="1720840"/>
            <a:ext cx="848201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7200" dirty="0">
                <a:solidFill>
                  <a:srgbClr val="FF0000"/>
                </a:solidFill>
              </a:rPr>
              <a:t>Sistema de Gestión Antisoborno del MIMP – ISO 37001</a:t>
            </a:r>
          </a:p>
        </p:txBody>
      </p:sp>
      <p:pic>
        <p:nvPicPr>
          <p:cNvPr id="4" name="Picture 2" descr="Resultado de imagen para ntp iso 37001">
            <a:extLst>
              <a:ext uri="{FF2B5EF4-FFF2-40B4-BE49-F238E27FC236}">
                <a16:creationId xmlns:a16="http://schemas.microsoft.com/office/drawing/2014/main" id="{3D2C90CA-751D-4A3D-A821-897D032073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63" y="373774"/>
            <a:ext cx="2170485" cy="144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0846143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/>
          <p:cNvCxnSpPr/>
          <p:nvPr/>
        </p:nvCxnSpPr>
        <p:spPr>
          <a:xfrm>
            <a:off x="866775" y="1076325"/>
            <a:ext cx="104870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/>
          <p:cNvSpPr txBox="1"/>
          <p:nvPr/>
        </p:nvSpPr>
        <p:spPr>
          <a:xfrm>
            <a:off x="536992" y="317753"/>
            <a:ext cx="10487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600" dirty="0">
                <a:solidFill>
                  <a:srgbClr val="FF0000"/>
                </a:solidFill>
              </a:rPr>
              <a:t>SGA – ISO 37001</a:t>
            </a:r>
          </a:p>
        </p:txBody>
      </p:sp>
      <p:sp>
        <p:nvSpPr>
          <p:cNvPr id="10" name="Marcador de contenido 2"/>
          <p:cNvSpPr txBox="1">
            <a:spLocks/>
          </p:cNvSpPr>
          <p:nvPr/>
        </p:nvSpPr>
        <p:spPr>
          <a:xfrm>
            <a:off x="6248400" y="1600200"/>
            <a:ext cx="5181600" cy="4351338"/>
          </a:xfrm>
          <a:prstGeom prst="rect">
            <a:avLst/>
          </a:prstGeom>
        </p:spPr>
        <p:txBody>
          <a:bodyPr/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  <a:defRPr/>
            </a:pPr>
            <a:endParaRPr lang="es-PE" sz="2600" i="1" dirty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  <a:defRPr/>
            </a:pPr>
            <a:r>
              <a:rPr lang="es-PE" sz="2600" i="1" dirty="0"/>
              <a:t>¿Cómo contribuye a la eficacia del SGA?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  <a:defRPr/>
            </a:pPr>
            <a:endParaRPr lang="es-PE" sz="2600" i="1" dirty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  <a:defRPr/>
            </a:pPr>
            <a:r>
              <a:rPr lang="es-PE" sz="2600" i="1" dirty="0"/>
              <a:t>¿Cuáles son las consecuencias de incumplir con los requisitos del SGA?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  <a:defRPr/>
            </a:pPr>
            <a:endParaRPr lang="es-PE" sz="2600" i="1" dirty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  <a:defRPr/>
            </a:pPr>
            <a:r>
              <a:rPr lang="es-PE" sz="2600" i="1" dirty="0"/>
              <a:t>¿Cómo denunciar en caso de sospecha de soborno?</a:t>
            </a:r>
          </a:p>
          <a:p>
            <a:pPr marL="0" indent="0">
              <a:buNone/>
            </a:pPr>
            <a:endParaRPr lang="es-PE" sz="2600" dirty="0"/>
          </a:p>
        </p:txBody>
      </p:sp>
      <p:pic>
        <p:nvPicPr>
          <p:cNvPr id="1028" name="Picture 4" descr="Interrogante persona 3-d hombre, Gráficos 3d por computadora, texto, otros  png | PNGWing">
            <a:extLst>
              <a:ext uri="{FF2B5EF4-FFF2-40B4-BE49-F238E27FC236}">
                <a16:creationId xmlns:a16="http://schemas.microsoft.com/office/drawing/2014/main" id="{DEF952C3-60FB-44EF-AB63-EDDE8F469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1600200"/>
            <a:ext cx="4688898" cy="415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1690040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Tema de Office">
  <a:themeElements>
    <a:clrScheme name="Personalizado 4">
      <a:dk1>
        <a:srgbClr val="3F3F3F"/>
      </a:dk1>
      <a:lt1>
        <a:sysClr val="window" lastClr="FFFFFF"/>
      </a:lt1>
      <a:dk2>
        <a:srgbClr val="44546A"/>
      </a:dk2>
      <a:lt2>
        <a:srgbClr val="E7E6E6"/>
      </a:lt2>
      <a:accent1>
        <a:srgbClr val="FFFFFF"/>
      </a:accent1>
      <a:accent2>
        <a:srgbClr val="F2F2F2"/>
      </a:accent2>
      <a:accent3>
        <a:srgbClr val="A5A5A5"/>
      </a:accent3>
      <a:accent4>
        <a:srgbClr val="D8D8D8"/>
      </a:accent4>
      <a:accent5>
        <a:srgbClr val="7F7F7F"/>
      </a:accent5>
      <a:accent6>
        <a:srgbClr val="595959"/>
      </a:accent6>
      <a:hlink>
        <a:srgbClr val="3F3F3F"/>
      </a:hlink>
      <a:folHlink>
        <a:srgbClr val="0C0C0C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ólidos sutile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2475</TotalTime>
  <Words>1144</Words>
  <Application>Microsoft Office PowerPoint</Application>
  <PresentationFormat>Panorámica</PresentationFormat>
  <Paragraphs>156</Paragraphs>
  <Slides>13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Arial</vt:lpstr>
      <vt:lpstr>Calibri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Integridad en el Ministerio de la Mujer y Poblaciones Vulnerables 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MIMP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Joseph Sanchez Horna</dc:creator>
  <cp:lastModifiedBy>Axel Francisco Villanueva Cahuana</cp:lastModifiedBy>
  <cp:revision>112</cp:revision>
  <dcterms:created xsi:type="dcterms:W3CDTF">2016-12-26T15:08:31Z</dcterms:created>
  <dcterms:modified xsi:type="dcterms:W3CDTF">2023-11-30T16:43:04Z</dcterms:modified>
</cp:coreProperties>
</file>